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Proxima Nova"/>
      <p:regular r:id="rId25"/>
      <p:bold r:id="rId26"/>
      <p:italic r:id="rId27"/>
      <p:boldItalic r:id="rId28"/>
    </p:embeddedFont>
    <p:embeddedFont>
      <p:font typeface="Proxima Nova Extrabold"/>
      <p:bold r:id="rId29"/>
    </p:embeddedFont>
    <p:embeddedFont>
      <p:font typeface="Proxima Nova Semibold"/>
      <p:regular r:id="rId30"/>
      <p:bold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bold.fntdata"/><Relationship Id="rId25" Type="http://schemas.openxmlformats.org/officeDocument/2006/relationships/font" Target="fonts/ProximaNova-regular.fntdata"/><Relationship Id="rId28" Type="http://schemas.openxmlformats.org/officeDocument/2006/relationships/font" Target="fonts/ProximaNova-boldItalic.fntdata"/><Relationship Id="rId27" Type="http://schemas.openxmlformats.org/officeDocument/2006/relationships/font" Target="fonts/ProximaNo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roximaNovaExtrabo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roximaNovaSemibold-bold.fntdata"/><Relationship Id="rId30" Type="http://schemas.openxmlformats.org/officeDocument/2006/relationships/font" Target="fonts/ProximaNovaSemibold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ProximaNovaSemibold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" name="Google Shape;4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i="0" lang="es" u="none"/>
              <a:t>Consejos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sobre el modelo de negocio</a:t>
            </a:r>
            <a:endParaRPr b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sobre el flujo de ingresos</a:t>
            </a:r>
            <a:endParaRPr b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u="none">
                <a:solidFill>
                  <a:schemeClr val="dk1"/>
                </a:solidFill>
              </a:rPr>
              <a:t>Estrategia de adquisición de clientes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es" u="none">
                <a:solidFill>
                  <a:schemeClr val="dk1"/>
                </a:solidFill>
              </a:rPr>
              <a:t>La imagen de la capa inferior puede intercambiarse.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de presentación del equipo</a:t>
            </a:r>
            <a:endParaRPr b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de resumen</a:t>
            </a:r>
            <a:endParaRPr b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para solicitar fondos</a:t>
            </a:r>
            <a:endParaRPr b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u="none">
                <a:solidFill>
                  <a:schemeClr val="dk1"/>
                </a:solidFill>
              </a:rPr>
              <a:t>Diapositiva final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i="0" lang="es" u="none"/>
              <a:t>Consejos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u="none">
                <a:solidFill>
                  <a:schemeClr val="dk1"/>
                </a:solidFill>
              </a:rPr>
              <a:t>Diapositiva para mostrar dos imágenes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es" u="none">
                <a:solidFill>
                  <a:schemeClr val="dk1"/>
                </a:solidFill>
              </a:rPr>
              <a:t>Las imágenes de la capa inferior pueden intercambiarse.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del título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i="1" lang="es" u="none"/>
              <a:t>La imagen de la capa inferior puede intercambiarse.</a:t>
            </a:r>
            <a:endParaRPr i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sobre la visión de tu empresa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i="0" lang="es" u="none"/>
              <a:t>En esta diapositiva puedes añadir ejemplos (</a:t>
            </a:r>
            <a:r>
              <a:rPr lang="es"/>
              <a:t>si quieres</a:t>
            </a:r>
            <a:r>
              <a:rPr b="0" i="0" lang="es" u="none"/>
              <a:t>, puedes sacarlos del blog de HubSpot).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u="none">
                <a:solidFill>
                  <a:schemeClr val="dk1"/>
                </a:solidFill>
              </a:rPr>
              <a:t>Diapositiva sobre el problema que quieres resolver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es" u="none">
                <a:solidFill>
                  <a:schemeClr val="dk1"/>
                </a:solidFill>
              </a:rPr>
              <a:t>La imagen de la capa inferior puede intercambiarse.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s" u="none">
                <a:solidFill>
                  <a:schemeClr val="dk1"/>
                </a:solidFill>
              </a:rPr>
              <a:t>La necesidad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es" u="none">
                <a:solidFill>
                  <a:schemeClr val="dk1"/>
                </a:solidFill>
              </a:rPr>
              <a:t>La imagen de la capa inferior puede intercambiarse.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de presentación del producto</a:t>
            </a:r>
            <a:endParaRPr b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sobre el tamaño del mercado</a:t>
            </a:r>
            <a:endParaRPr b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sobre la descripción del sector</a:t>
            </a:r>
            <a:endParaRPr b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0" lang="es" u="none"/>
              <a:t>Diapositiva sobre el progreso hasta la fecha</a:t>
            </a:r>
            <a:endParaRPr b="1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CUSTOM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315300" y="1153750"/>
            <a:ext cx="8542200" cy="28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2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6" name="Google Shape;36;p11"/>
          <p:cNvSpPr/>
          <p:nvPr/>
        </p:nvSpPr>
        <p:spPr>
          <a:xfrm>
            <a:off x="0" y="0"/>
            <a:ext cx="9144000" cy="2904900"/>
          </a:xfrm>
          <a:prstGeom prst="rect">
            <a:avLst/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 1">
  <p:cSld name="TITLE_1_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9" name="Google Shape;39;p12"/>
          <p:cNvSpPr/>
          <p:nvPr/>
        </p:nvSpPr>
        <p:spPr>
          <a:xfrm>
            <a:off x="0" y="0"/>
            <a:ext cx="4586400" cy="5143500"/>
          </a:xfrm>
          <a:prstGeom prst="rect">
            <a:avLst/>
          </a:prstGeom>
          <a:solidFill>
            <a:srgbClr val="4BA9A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3">
    <p:bg>
      <p:bgPr>
        <a:gradFill>
          <a:gsLst>
            <a:gs pos="0">
              <a:srgbClr val="5CC9AD"/>
            </a:gs>
            <a:gs pos="100000">
              <a:srgbClr val="4BA9AE"/>
            </a:gs>
          </a:gsLst>
          <a:lin ang="13500032" scaled="0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 1">
  <p:cSld name="CUSTOM_1_1">
    <p:bg>
      <p:bgPr>
        <a:gradFill>
          <a:gsLst>
            <a:gs pos="0">
              <a:srgbClr val="5CC9AD"/>
            </a:gs>
            <a:gs pos="100000">
              <a:srgbClr val="4BA9AE"/>
            </a:gs>
          </a:gsLst>
          <a:lin ang="13500032" scaled="0"/>
        </a:gra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/>
          <p:nvPr/>
        </p:nvSpPr>
        <p:spPr>
          <a:xfrm>
            <a:off x="4720875" y="0"/>
            <a:ext cx="37227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4"/>
          <p:cNvSpPr/>
          <p:nvPr/>
        </p:nvSpPr>
        <p:spPr>
          <a:xfrm>
            <a:off x="680300" y="0"/>
            <a:ext cx="35895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4" name="Google Shape;14;p3"/>
          <p:cNvSpPr/>
          <p:nvPr/>
        </p:nvSpPr>
        <p:spPr>
          <a:xfrm>
            <a:off x="0" y="0"/>
            <a:ext cx="3102900" cy="5143500"/>
          </a:xfrm>
          <a:prstGeom prst="rect">
            <a:avLst/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3">
  <p:cSld name="TITLE_3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7" name="Google Shape;17;p4"/>
          <p:cNvSpPr/>
          <p:nvPr/>
        </p:nvSpPr>
        <p:spPr>
          <a:xfrm>
            <a:off x="0" y="0"/>
            <a:ext cx="1875900" cy="5143500"/>
          </a:xfrm>
          <a:prstGeom prst="rect">
            <a:avLst/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"/>
          <p:cNvSpPr/>
          <p:nvPr/>
        </p:nvSpPr>
        <p:spPr>
          <a:xfrm>
            <a:off x="7268100" y="0"/>
            <a:ext cx="1875900" cy="5143500"/>
          </a:xfrm>
          <a:prstGeom prst="rect">
            <a:avLst/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 1 1">
  <p:cSld name="TITLE_1_1_1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1" name="Google Shape;21;p5"/>
          <p:cNvSpPr/>
          <p:nvPr/>
        </p:nvSpPr>
        <p:spPr>
          <a:xfrm>
            <a:off x="4557600" y="0"/>
            <a:ext cx="4586400" cy="5143500"/>
          </a:xfrm>
          <a:prstGeom prst="rect">
            <a:avLst/>
          </a:prstGeom>
          <a:solidFill>
            <a:srgbClr val="4BA9A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 2">
  <p:cSld name="TITLE_1_2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4" name="Google Shape;24;p6"/>
          <p:cNvSpPr/>
          <p:nvPr/>
        </p:nvSpPr>
        <p:spPr>
          <a:xfrm>
            <a:off x="4596000" y="0"/>
            <a:ext cx="4586400" cy="5143500"/>
          </a:xfrm>
          <a:prstGeom prst="rect">
            <a:avLst/>
          </a:prstGeom>
          <a:solidFill>
            <a:srgbClr val="5CC9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 1 1">
  <p:cSld name="CUSTOM_1_1_1">
    <p:bg>
      <p:bgPr>
        <a:gradFill>
          <a:gsLst>
            <a:gs pos="0">
              <a:srgbClr val="5CC9AD"/>
            </a:gs>
            <a:gs pos="100000">
              <a:srgbClr val="4BA9AE"/>
            </a:gs>
          </a:gsLst>
          <a:lin ang="13500032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/>
          <p:nvPr/>
        </p:nvSpPr>
        <p:spPr>
          <a:xfrm>
            <a:off x="680300" y="0"/>
            <a:ext cx="8463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bg>
      <p:bgPr>
        <a:gradFill>
          <a:gsLst>
            <a:gs pos="0">
              <a:srgbClr val="5CC9AD"/>
            </a:gs>
            <a:gs pos="100000">
              <a:srgbClr val="4BA9AE"/>
            </a:gs>
          </a:gsLst>
          <a:lin ang="13500032" scaled="0"/>
        </a:gra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/>
          <p:nvPr/>
        </p:nvSpPr>
        <p:spPr>
          <a:xfrm>
            <a:off x="5421300" y="710400"/>
            <a:ext cx="3722700" cy="3722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">
  <p:cSld name="CUSTOM_1">
    <p:bg>
      <p:bgPr>
        <a:gradFill>
          <a:gsLst>
            <a:gs pos="0">
              <a:srgbClr val="5CC9AD"/>
            </a:gs>
            <a:gs pos="100000">
              <a:srgbClr val="4BA9AE"/>
            </a:gs>
          </a:gsLst>
          <a:lin ang="13500032" scaled="0"/>
        </a:gra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/>
          <p:nvPr/>
        </p:nvSpPr>
        <p:spPr>
          <a:xfrm>
            <a:off x="4720875" y="0"/>
            <a:ext cx="37227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3" name="Google Shape;33;p10"/>
          <p:cNvSpPr/>
          <p:nvPr/>
        </p:nvSpPr>
        <p:spPr>
          <a:xfrm>
            <a:off x="0" y="0"/>
            <a:ext cx="4586400" cy="5143500"/>
          </a:xfrm>
          <a:prstGeom prst="rect">
            <a:avLst/>
          </a:prstGeom>
          <a:solidFill>
            <a:srgbClr val="5CC9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 i="0" sz="2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b="0" i="0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Relationship Id="rId4" Type="http://schemas.openxmlformats.org/officeDocument/2006/relationships/image" Target="../media/image13.jpg"/><Relationship Id="rId5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jpg"/><Relationship Id="rId4" Type="http://schemas.openxmlformats.org/officeDocument/2006/relationships/image" Target="../media/image1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5"/>
          <p:cNvSpPr/>
          <p:nvPr/>
        </p:nvSpPr>
        <p:spPr>
          <a:xfrm>
            <a:off x="0" y="4315500"/>
            <a:ext cx="9144000" cy="828000"/>
          </a:xfrm>
          <a:prstGeom prst="rect">
            <a:avLst/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5"/>
          <p:cNvSpPr txBox="1"/>
          <p:nvPr>
            <p:ph type="title"/>
          </p:nvPr>
        </p:nvSpPr>
        <p:spPr>
          <a:xfrm>
            <a:off x="80963" y="-11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i="0" lang="es" u="none"/>
              <a:t>Cómo usar esta presentación</a:t>
            </a:r>
            <a:endParaRPr/>
          </a:p>
        </p:txBody>
      </p:sp>
      <p:sp>
        <p:nvSpPr>
          <p:cNvPr id="50" name="Google Shape;50;p15"/>
          <p:cNvSpPr txBox="1"/>
          <p:nvPr>
            <p:ph idx="1" type="body"/>
          </p:nvPr>
        </p:nvSpPr>
        <p:spPr>
          <a:xfrm>
            <a:off x="127300" y="637525"/>
            <a:ext cx="4043100" cy="3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i="0" lang="es" sz="1300" u="none"/>
              <a:t>Haz una copia para poder editarla.</a:t>
            </a:r>
            <a:endParaRPr b="1"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Ve a </a:t>
            </a:r>
            <a:r>
              <a:rPr b="1" i="0" lang="es" sz="1300" u="none"/>
              <a:t>Archivo &gt; Hacer una copia</a:t>
            </a:r>
            <a:endParaRPr b="1"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0" i="0" lang="es" sz="1300" u="none"/>
              <a:t>Redacta el contenido de la forma más concisa posible.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0" i="0" lang="es" sz="1300" u="none"/>
              <a:t>Cuantas menos palabras uses, mejor.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0" i="0" lang="es" sz="1300" u="none"/>
              <a:t>Incluye gráficos, capturas de pantalla y diagramas. 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0" i="0" lang="es" sz="1300" u="none"/>
              <a:t>Incluye listas de puntos breves.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0" i="0" lang="es" sz="1300" u="none"/>
              <a:t>Si hay mucho texto en la pantalla, el público leerá las diapositivas y no te escuchará.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0" i="0" lang="es" sz="1300" u="none"/>
              <a:t>Cuenta una historia.</a:t>
            </a:r>
            <a:endParaRPr sz="1300"/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0" i="0" lang="es" sz="1300" u="none"/>
              <a:t>Cuenta una historia que encaje con tu presentación para </a:t>
            </a:r>
            <a:r>
              <a:rPr lang="es" sz="1300"/>
              <a:t>captar la atención de la audiencia</a:t>
            </a:r>
            <a:r>
              <a:rPr b="0" i="0" lang="es" sz="1300" u="none"/>
              <a:t>.</a:t>
            </a:r>
            <a:endParaRPr sz="1300"/>
          </a:p>
        </p:txBody>
      </p:sp>
      <p:pic>
        <p:nvPicPr>
          <p:cNvPr id="51" name="Google Shape;5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15788" y="4443150"/>
            <a:ext cx="937741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32825" y="4404425"/>
            <a:ext cx="1216876" cy="65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28988" y="4516038"/>
            <a:ext cx="1633274" cy="4269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5"/>
          <p:cNvSpPr txBox="1"/>
          <p:nvPr>
            <p:ph idx="1" type="body"/>
          </p:nvPr>
        </p:nvSpPr>
        <p:spPr>
          <a:xfrm>
            <a:off x="4289775" y="713725"/>
            <a:ext cx="4628400" cy="3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Proxima Nova"/>
              <a:buChar char="●"/>
            </a:pPr>
            <a:r>
              <a:rPr b="0" i="0" lang="es" sz="1300" u="none"/>
              <a:t>Responde a las siguientes preguntas: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Problema: </a:t>
            </a:r>
            <a:r>
              <a:rPr b="0" i="0" lang="es" sz="1300" u="none"/>
              <a:t>¿Qué dificultad resuelves?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Solución: </a:t>
            </a:r>
            <a:r>
              <a:rPr b="0" i="0" lang="es" sz="1300" u="none"/>
              <a:t>¿Cómo lo resuelves?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Tamaño del mercado:</a:t>
            </a:r>
            <a:r>
              <a:rPr b="0" i="0" lang="es" sz="1300" u="none"/>
              <a:t> ¿De qué tamaño es el mercado?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Sector: </a:t>
            </a:r>
            <a:r>
              <a:rPr b="0" i="0" lang="es" sz="1300" u="none"/>
              <a:t>¿Quiénes son tus competidores?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Crecimiento:</a:t>
            </a:r>
            <a:r>
              <a:rPr b="0" i="0" lang="es" sz="1300" u="none"/>
              <a:t> ¿Cuántos clientes tienes en la actualidad y cuántos ingresos generas?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Modelo de negocio:</a:t>
            </a:r>
            <a:r>
              <a:rPr b="0" i="0" lang="es" sz="1300" u="none"/>
              <a:t> ¿Cómo ganará dinero tu empresa?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Adquisición de clientes:</a:t>
            </a:r>
            <a:r>
              <a:rPr b="0" i="0" lang="es" sz="1300" u="none"/>
              <a:t> ¿Cómo </a:t>
            </a:r>
            <a:r>
              <a:rPr lang="es" sz="1300"/>
              <a:t>piensas </a:t>
            </a:r>
            <a:r>
              <a:rPr b="0" i="0" lang="es" sz="1300" u="none"/>
              <a:t>conseguir nuevos clientes?</a:t>
            </a:r>
            <a:endParaRPr sz="1300"/>
          </a:p>
          <a:p>
            <a:pPr indent="-3111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i="0" lang="es" sz="1300" u="none"/>
              <a:t>Equipo:</a:t>
            </a:r>
            <a:r>
              <a:rPr b="0" i="0" lang="es" sz="1300" u="none"/>
              <a:t> ¿Quiénes forman tu equipo?</a:t>
            </a:r>
            <a:endParaRPr sz="1300"/>
          </a:p>
        </p:txBody>
      </p:sp>
      <p:sp>
        <p:nvSpPr>
          <p:cNvPr id="55" name="Google Shape;55;p15"/>
          <p:cNvSpPr txBox="1"/>
          <p:nvPr/>
        </p:nvSpPr>
        <p:spPr>
          <a:xfrm>
            <a:off x="201200" y="4516025"/>
            <a:ext cx="22353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s" sz="15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Con la colaboración de: </a:t>
            </a:r>
            <a:endParaRPr b="0" i="0" sz="15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56" name="Google Shape;56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94825" y="4404425"/>
            <a:ext cx="1956870" cy="4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/>
          <p:nvPr/>
        </p:nvSpPr>
        <p:spPr>
          <a:xfrm>
            <a:off x="203700" y="526300"/>
            <a:ext cx="3949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Modelo de negocio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7" name="Google Shape;127;p24"/>
          <p:cNvSpPr txBox="1"/>
          <p:nvPr/>
        </p:nvSpPr>
        <p:spPr>
          <a:xfrm>
            <a:off x="203700" y="1411075"/>
            <a:ext cx="40827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Enumera las maneras en que generas ingresos</a:t>
            </a:r>
            <a:endParaRPr b="0" i="0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Céntrate en el corto plazo o plantea una sola estrategia sencilla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Enumera otras posibilidades de monetización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28" name="Google Shape;128;p24"/>
          <p:cNvSpPr/>
          <p:nvPr/>
        </p:nvSpPr>
        <p:spPr>
          <a:xfrm>
            <a:off x="6109750" y="1987400"/>
            <a:ext cx="2166000" cy="754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aquí imágenes y gráficas de </a:t>
            </a:r>
            <a:r>
              <a:rPr lang="es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respaldo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"/>
          <p:cNvSpPr txBox="1"/>
          <p:nvPr/>
        </p:nvSpPr>
        <p:spPr>
          <a:xfrm>
            <a:off x="860975" y="288425"/>
            <a:ext cx="28359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4BA9AE"/>
                </a:solidFill>
                <a:latin typeface="Proxima Nova"/>
                <a:ea typeface="Proxima Nova"/>
                <a:cs typeface="Proxima Nova"/>
                <a:sym typeface="Proxima Nova"/>
              </a:rPr>
              <a:t>Flujo de ingresos</a:t>
            </a:r>
            <a:endParaRPr b="1" i="0" sz="3000" u="none" cap="none" strike="noStrike">
              <a:solidFill>
                <a:srgbClr val="4BA9A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4" name="Google Shape;134;p25"/>
          <p:cNvSpPr/>
          <p:nvPr/>
        </p:nvSpPr>
        <p:spPr>
          <a:xfrm>
            <a:off x="1843126" y="1638445"/>
            <a:ext cx="914542" cy="909194"/>
          </a:xfrm>
          <a:custGeom>
            <a:rect b="b" l="l" r="r" t="t"/>
            <a:pathLst>
              <a:path extrusionOk="0" h="16658" w="16756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5"/>
          <p:cNvSpPr/>
          <p:nvPr/>
        </p:nvSpPr>
        <p:spPr>
          <a:xfrm>
            <a:off x="6725625" y="1629078"/>
            <a:ext cx="911813" cy="818536"/>
          </a:xfrm>
          <a:custGeom>
            <a:rect b="b" l="l" r="r" t="t"/>
            <a:pathLst>
              <a:path extrusionOk="0" h="14997" w="16706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" name="Google Shape;136;p25"/>
          <p:cNvGrpSpPr/>
          <p:nvPr/>
        </p:nvGrpSpPr>
        <p:grpSpPr>
          <a:xfrm>
            <a:off x="4388158" y="1557121"/>
            <a:ext cx="962464" cy="962464"/>
            <a:chOff x="2594325" y="1627175"/>
            <a:chExt cx="440850" cy="440850"/>
          </a:xfrm>
        </p:grpSpPr>
        <p:sp>
          <p:nvSpPr>
            <p:cNvPr id="137" name="Google Shape;137;p25"/>
            <p:cNvSpPr/>
            <p:nvPr/>
          </p:nvSpPr>
          <p:spPr>
            <a:xfrm>
              <a:off x="2594325" y="1890950"/>
              <a:ext cx="177075" cy="177075"/>
            </a:xfrm>
            <a:custGeom>
              <a:rect b="b" l="l" r="r" t="t"/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25"/>
            <p:cNvSpPr/>
            <p:nvPr/>
          </p:nvSpPr>
          <p:spPr>
            <a:xfrm>
              <a:off x="2858700" y="1627175"/>
              <a:ext cx="176475" cy="176475"/>
            </a:xfrm>
            <a:custGeom>
              <a:rect b="b" l="l" r="r" t="t"/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5"/>
            <p:cNvSpPr/>
            <p:nvPr/>
          </p:nvSpPr>
          <p:spPr>
            <a:xfrm>
              <a:off x="2663325" y="1702275"/>
              <a:ext cx="296750" cy="296775"/>
            </a:xfrm>
            <a:custGeom>
              <a:rect b="b" l="l" r="r" t="t"/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0" name="Google Shape;140;p25"/>
          <p:cNvSpPr/>
          <p:nvPr/>
        </p:nvSpPr>
        <p:spPr>
          <a:xfrm>
            <a:off x="4388153" y="3507598"/>
            <a:ext cx="877210" cy="877155"/>
          </a:xfrm>
          <a:custGeom>
            <a:rect b="b" l="l" r="r" t="t"/>
            <a:pathLst>
              <a:path extrusionOk="0" h="16071" w="16072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5"/>
          <p:cNvSpPr/>
          <p:nvPr/>
        </p:nvSpPr>
        <p:spPr>
          <a:xfrm>
            <a:off x="3081750" y="2038350"/>
            <a:ext cx="813300" cy="2646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5"/>
          <p:cNvSpPr/>
          <p:nvPr/>
        </p:nvSpPr>
        <p:spPr>
          <a:xfrm rot="2700000">
            <a:off x="3107248" y="2994084"/>
            <a:ext cx="813314" cy="264741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5"/>
          <p:cNvSpPr/>
          <p:nvPr/>
        </p:nvSpPr>
        <p:spPr>
          <a:xfrm rot="-2700000">
            <a:off x="5713373" y="2950509"/>
            <a:ext cx="813314" cy="264741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5"/>
          <p:cNvSpPr/>
          <p:nvPr/>
        </p:nvSpPr>
        <p:spPr>
          <a:xfrm>
            <a:off x="5592288" y="2038350"/>
            <a:ext cx="813300" cy="2646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5"/>
          <p:cNvSpPr/>
          <p:nvPr/>
        </p:nvSpPr>
        <p:spPr>
          <a:xfrm rot="5397464">
            <a:off x="4410313" y="2793926"/>
            <a:ext cx="813300" cy="26460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5"/>
          <p:cNvSpPr/>
          <p:nvPr/>
        </p:nvSpPr>
        <p:spPr>
          <a:xfrm>
            <a:off x="1107400" y="3228425"/>
            <a:ext cx="2196900" cy="1435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3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Usa los iconos de la última diapositiva para crear un flujo de ingresos </a:t>
            </a:r>
            <a:r>
              <a:rPr lang="es" sz="13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que represente </a:t>
            </a:r>
            <a:r>
              <a:rPr b="0" i="0" lang="es" sz="13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tu empresa o sector.</a:t>
            </a:r>
            <a:endParaRPr b="0" i="0" sz="13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6"/>
          <p:cNvPicPr preferRelativeResize="0"/>
          <p:nvPr/>
        </p:nvPicPr>
        <p:blipFill rotWithShape="1">
          <a:blip r:embed="rId3">
            <a:alphaModFix/>
          </a:blip>
          <a:srcRect b="0" l="0" r="38141" t="0"/>
          <a:stretch/>
        </p:blipFill>
        <p:spPr>
          <a:xfrm>
            <a:off x="0" y="0"/>
            <a:ext cx="462255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6"/>
          <p:cNvSpPr/>
          <p:nvPr/>
        </p:nvSpPr>
        <p:spPr>
          <a:xfrm>
            <a:off x="0" y="0"/>
            <a:ext cx="4622700" cy="5143500"/>
          </a:xfrm>
          <a:prstGeom prst="rect">
            <a:avLst/>
          </a:prstGeom>
          <a:gradFill>
            <a:gsLst>
              <a:gs pos="0">
                <a:srgbClr val="5CC9AD">
                  <a:alpha val="44705"/>
                </a:srgbClr>
              </a:gs>
              <a:gs pos="100000">
                <a:srgbClr val="4BA9AE">
                  <a:alpha val="44313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6"/>
          <p:cNvSpPr txBox="1"/>
          <p:nvPr/>
        </p:nvSpPr>
        <p:spPr>
          <a:xfrm>
            <a:off x="4832850" y="526313"/>
            <a:ext cx="3949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Adquisición de clientes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4" name="Google Shape;154;p26"/>
          <p:cNvSpPr txBox="1"/>
          <p:nvPr/>
        </p:nvSpPr>
        <p:spPr>
          <a:xfrm>
            <a:off x="4832850" y="1411088"/>
            <a:ext cx="40827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Enumera los planteamientos y las tácticas que aplicarás para conseguir clientes</a:t>
            </a:r>
            <a:endParaRPr b="0" i="0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Explica cuál es la situación inicial y cuál será transcurrido un tiempo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/>
          <p:nvPr/>
        </p:nvSpPr>
        <p:spPr>
          <a:xfrm>
            <a:off x="1479175" y="165425"/>
            <a:ext cx="61857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lang="es" sz="45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Nuestro </a:t>
            </a:r>
            <a:r>
              <a:rPr b="0" i="0" lang="es" sz="45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equipo</a:t>
            </a:r>
            <a:endParaRPr b="0" i="0" sz="45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 rotWithShape="1">
          <a:blip r:embed="rId3">
            <a:alphaModFix/>
          </a:blip>
          <a:srcRect b="0" l="20363" r="11871" t="0"/>
          <a:stretch/>
        </p:blipFill>
        <p:spPr>
          <a:xfrm>
            <a:off x="535587" y="1774800"/>
            <a:ext cx="2171700" cy="21378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 rotWithShape="1">
          <a:blip r:embed="rId4">
            <a:alphaModFix/>
          </a:blip>
          <a:srcRect b="11571" l="10864" r="0" t="693"/>
          <a:stretch/>
        </p:blipFill>
        <p:spPr>
          <a:xfrm>
            <a:off x="3486172" y="1774800"/>
            <a:ext cx="2171700" cy="21378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2" name="Google Shape;162;p27"/>
          <p:cNvPicPr preferRelativeResize="0"/>
          <p:nvPr/>
        </p:nvPicPr>
        <p:blipFill rotWithShape="1">
          <a:blip r:embed="rId5">
            <a:alphaModFix/>
          </a:blip>
          <a:srcRect b="23735" l="0" r="0" t="-2488"/>
          <a:stretch/>
        </p:blipFill>
        <p:spPr>
          <a:xfrm>
            <a:off x="6436782" y="1774800"/>
            <a:ext cx="2171700" cy="2137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63" name="Google Shape;163;p27"/>
          <p:cNvSpPr txBox="1"/>
          <p:nvPr/>
        </p:nvSpPr>
        <p:spPr>
          <a:xfrm>
            <a:off x="540675" y="4112025"/>
            <a:ext cx="21615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" sz="2400" u="none" cap="none" strike="noStrike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Nombre</a:t>
            </a:r>
            <a:endParaRPr b="0" i="0" sz="2400" u="none" cap="none" strike="noStrike"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" sz="2000" u="none" cap="none" strike="noStrike">
                <a:solidFill>
                  <a:srgbClr val="99999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Cargo</a:t>
            </a:r>
            <a:endParaRPr b="0" i="0" sz="2000" u="none" cap="none" strike="noStrike">
              <a:solidFill>
                <a:srgbClr val="999999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64" name="Google Shape;164;p27"/>
          <p:cNvSpPr txBox="1"/>
          <p:nvPr/>
        </p:nvSpPr>
        <p:spPr>
          <a:xfrm>
            <a:off x="3491275" y="4112025"/>
            <a:ext cx="21615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" sz="2400" u="none" cap="none" strike="noStrike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Nombre</a:t>
            </a:r>
            <a:endParaRPr b="0" i="0" sz="2400" u="none" cap="none" strike="noStrike"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" sz="2000" u="none" cap="none" strike="noStrike">
                <a:solidFill>
                  <a:srgbClr val="99999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Cargo</a:t>
            </a:r>
            <a:endParaRPr b="0" i="0" sz="2000" u="none" cap="none" strike="noStrike">
              <a:solidFill>
                <a:srgbClr val="999999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65" name="Google Shape;165;p27"/>
          <p:cNvSpPr txBox="1"/>
          <p:nvPr/>
        </p:nvSpPr>
        <p:spPr>
          <a:xfrm>
            <a:off x="6441875" y="4112025"/>
            <a:ext cx="21615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s" sz="2400" u="none" cap="none" strike="noStrike">
                <a:solidFill>
                  <a:srgbClr val="666666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Nombre</a:t>
            </a:r>
            <a:endParaRPr b="0" i="0" sz="2400" u="none" cap="none" strike="noStrike">
              <a:solidFill>
                <a:srgbClr val="666666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" sz="2000" u="none" cap="none" strike="noStrike">
                <a:solidFill>
                  <a:srgbClr val="99999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Cargo</a:t>
            </a:r>
            <a:endParaRPr b="0" i="0" sz="2000" u="none" cap="none" strike="noStrike">
              <a:solidFill>
                <a:srgbClr val="999999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66" name="Google Shape;166;p27"/>
          <p:cNvSpPr/>
          <p:nvPr/>
        </p:nvSpPr>
        <p:spPr>
          <a:xfrm>
            <a:off x="171450" y="129150"/>
            <a:ext cx="1876500" cy="21378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2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Presenta brevemente a </a:t>
            </a:r>
            <a:r>
              <a:rPr lang="es" sz="12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tu equipo</a:t>
            </a:r>
            <a:r>
              <a:rPr b="0" i="0" lang="es" sz="12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. Asegúrate de:</a:t>
            </a:r>
            <a:endParaRPr b="0" i="0" sz="12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venir"/>
              <a:buChar char="●"/>
            </a:pPr>
            <a:r>
              <a:rPr b="0" i="0" lang="es" sz="1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Destacar su experiencia más relevante</a:t>
            </a:r>
            <a:endParaRPr b="0" i="0" sz="1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venir"/>
              <a:buChar char="●"/>
            </a:pPr>
            <a:r>
              <a:rPr b="0" i="0" lang="es" sz="1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Mencionar sus áreas de especialización</a:t>
            </a:r>
            <a:endParaRPr b="0" i="0" sz="1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 txBox="1"/>
          <p:nvPr/>
        </p:nvSpPr>
        <p:spPr>
          <a:xfrm>
            <a:off x="203700" y="526300"/>
            <a:ext cx="3949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Resumen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2" name="Google Shape;172;p28"/>
          <p:cNvSpPr txBox="1"/>
          <p:nvPr/>
        </p:nvSpPr>
        <p:spPr>
          <a:xfrm>
            <a:off x="203700" y="1411075"/>
            <a:ext cx="40827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Enumera de 3 a 5 conclusiones clave. Por ejemplo:</a:t>
            </a:r>
            <a:endParaRPr b="0" i="0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Tamaño del mercado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Información clave del producto o mercado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lang="es" sz="20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P</a:t>
            </a: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rogreso </a:t>
            </a:r>
            <a:r>
              <a:rPr lang="es" sz="20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ya hayas hecho </a:t>
            </a: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al respecto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73" name="Google Shape;173;p28"/>
          <p:cNvSpPr/>
          <p:nvPr/>
        </p:nvSpPr>
        <p:spPr>
          <a:xfrm>
            <a:off x="6109750" y="1987400"/>
            <a:ext cx="2171700" cy="754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aquí imágenes y gráficas de </a:t>
            </a:r>
            <a:r>
              <a:rPr lang="es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respaldo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/>
          <p:nvPr/>
        </p:nvSpPr>
        <p:spPr>
          <a:xfrm>
            <a:off x="2050275" y="490125"/>
            <a:ext cx="5046600" cy="14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0" i="0" lang="es" sz="4300" u="none" cap="none" strike="noStrike">
                <a:solidFill>
                  <a:srgbClr val="4BA9AE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Solicitud de fondos</a:t>
            </a:r>
            <a:endParaRPr b="0" i="0" sz="4300" u="none" cap="none" strike="noStrike">
              <a:solidFill>
                <a:srgbClr val="4BA9AE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79" name="Google Shape;179;p29"/>
          <p:cNvSpPr txBox="1"/>
          <p:nvPr/>
        </p:nvSpPr>
        <p:spPr>
          <a:xfrm>
            <a:off x="2344050" y="1698425"/>
            <a:ext cx="4455900" cy="11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s" sz="4000" u="none" cap="none" strike="noStrike">
                <a:solidFill>
                  <a:srgbClr val="5CC9AD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La cantidad que quieres obtener</a:t>
            </a:r>
            <a:endParaRPr b="0" i="0" sz="4000" u="none" cap="none" strike="noStrike">
              <a:solidFill>
                <a:srgbClr val="5CC9AD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80" name="Google Shape;180;p29"/>
          <p:cNvSpPr txBox="1"/>
          <p:nvPr/>
        </p:nvSpPr>
        <p:spPr>
          <a:xfrm>
            <a:off x="2475575" y="3465750"/>
            <a:ext cx="41928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s" sz="2500" u="none" cap="none" strike="noStrike">
                <a:solidFill>
                  <a:srgbClr val="5CC9AD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Inversores actualmente involucrados</a:t>
            </a:r>
            <a:endParaRPr b="0" i="0" sz="2500" u="none" cap="none" strike="noStrike">
              <a:solidFill>
                <a:srgbClr val="5CC9AD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81" name="Google Shape;181;p29"/>
          <p:cNvPicPr preferRelativeResize="0"/>
          <p:nvPr/>
        </p:nvPicPr>
        <p:blipFill rotWithShape="1">
          <a:blip r:embed="rId3">
            <a:alphaModFix/>
          </a:blip>
          <a:srcRect b="0" l="0" r="76294" t="0"/>
          <a:stretch/>
        </p:blipFill>
        <p:spPr>
          <a:xfrm>
            <a:off x="8639600" y="4647325"/>
            <a:ext cx="432551" cy="38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/>
        </p:nvSpPr>
        <p:spPr>
          <a:xfrm>
            <a:off x="704200" y="2231450"/>
            <a:ext cx="5477400" cy="8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s" sz="28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Eslogan de la empresa</a:t>
            </a:r>
            <a:endParaRPr b="0" i="0" sz="28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87" name="Google Shape;187;p30"/>
          <p:cNvSpPr txBox="1"/>
          <p:nvPr/>
        </p:nvSpPr>
        <p:spPr>
          <a:xfrm>
            <a:off x="704200" y="4012625"/>
            <a:ext cx="5477400" cy="8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s" sz="16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Información de contacto</a:t>
            </a:r>
            <a:endParaRPr b="0" i="0" sz="16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88" name="Google Shape;188;p30"/>
          <p:cNvPicPr preferRelativeResize="0"/>
          <p:nvPr/>
        </p:nvPicPr>
        <p:blipFill rotWithShape="1">
          <a:blip r:embed="rId3">
            <a:alphaModFix/>
          </a:blip>
          <a:srcRect b="0" l="0" r="76293" t="0"/>
          <a:stretch/>
        </p:blipFill>
        <p:spPr>
          <a:xfrm>
            <a:off x="702050" y="765800"/>
            <a:ext cx="1318700" cy="118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0"/>
          <p:cNvSpPr txBox="1"/>
          <p:nvPr/>
        </p:nvSpPr>
        <p:spPr>
          <a:xfrm>
            <a:off x="1953875" y="997275"/>
            <a:ext cx="5477400" cy="8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" sz="5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Nombre de la marca</a:t>
            </a:r>
            <a:endParaRPr i="0" sz="5000" u="none" cap="none" strike="noStrike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0" i="0" lang="es" u="none"/>
              <a:t>Diapositivas y recursos adicionales</a:t>
            </a:r>
            <a:endParaRPr/>
          </a:p>
        </p:txBody>
      </p:sp>
      <p:sp>
        <p:nvSpPr>
          <p:cNvPr id="195" name="Google Shape;195;p31"/>
          <p:cNvSpPr txBox="1"/>
          <p:nvPr>
            <p:ph idx="1" type="body"/>
          </p:nvPr>
        </p:nvSpPr>
        <p:spPr>
          <a:xfrm>
            <a:off x="315300" y="1153750"/>
            <a:ext cx="66075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</a:pPr>
            <a:r>
              <a:rPr b="0" i="0" lang="es" u="none"/>
              <a:t>Usa las diapositivas y los recursos siguientes para personalizar más tu presentación.</a:t>
            </a:r>
            <a:endParaRPr/>
          </a:p>
        </p:txBody>
      </p:sp>
      <p:pic>
        <p:nvPicPr>
          <p:cNvPr id="196" name="Google Shape;19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4401" y="3934901"/>
            <a:ext cx="1769752" cy="108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2200" y="3927050"/>
            <a:ext cx="2159563" cy="115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2"/>
          <p:cNvPicPr preferRelativeResize="0"/>
          <p:nvPr/>
        </p:nvPicPr>
        <p:blipFill rotWithShape="1">
          <a:blip r:embed="rId3">
            <a:alphaModFix/>
          </a:blip>
          <a:srcRect b="0" l="11323" r="0" t="0"/>
          <a:stretch/>
        </p:blipFill>
        <p:spPr>
          <a:xfrm>
            <a:off x="675900" y="2571750"/>
            <a:ext cx="3590724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2"/>
          <p:cNvPicPr preferRelativeResize="0"/>
          <p:nvPr/>
        </p:nvPicPr>
        <p:blipFill rotWithShape="1">
          <a:blip r:embed="rId4">
            <a:alphaModFix/>
          </a:blip>
          <a:srcRect b="31674" l="0" r="0" t="22327"/>
          <a:stretch/>
        </p:blipFill>
        <p:spPr>
          <a:xfrm>
            <a:off x="4711400" y="100"/>
            <a:ext cx="3727400" cy="25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/>
          <p:nvPr/>
        </p:nvSpPr>
        <p:spPr>
          <a:xfrm>
            <a:off x="675900" y="2571750"/>
            <a:ext cx="3590700" cy="2571600"/>
          </a:xfrm>
          <a:prstGeom prst="rect">
            <a:avLst/>
          </a:prstGeom>
          <a:gradFill>
            <a:gsLst>
              <a:gs pos="0">
                <a:srgbClr val="5CC9AD">
                  <a:alpha val="44705"/>
                </a:srgbClr>
              </a:gs>
              <a:gs pos="100000">
                <a:srgbClr val="4BA9AE">
                  <a:alpha val="44313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2"/>
          <p:cNvSpPr/>
          <p:nvPr/>
        </p:nvSpPr>
        <p:spPr>
          <a:xfrm>
            <a:off x="4690800" y="0"/>
            <a:ext cx="3768600" cy="2571600"/>
          </a:xfrm>
          <a:prstGeom prst="rect">
            <a:avLst/>
          </a:prstGeom>
          <a:gradFill>
            <a:gsLst>
              <a:gs pos="0">
                <a:srgbClr val="5CC9AD">
                  <a:alpha val="44705"/>
                </a:srgbClr>
              </a:gs>
              <a:gs pos="100000">
                <a:srgbClr val="4BA9AE">
                  <a:alpha val="44313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2"/>
          <p:cNvSpPr txBox="1"/>
          <p:nvPr/>
        </p:nvSpPr>
        <p:spPr>
          <a:xfrm>
            <a:off x="1200525" y="149837"/>
            <a:ext cx="28359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s" sz="2500" u="none" cap="none" strike="noStrike">
                <a:solidFill>
                  <a:srgbClr val="5CC9AD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Título de la diapositiva</a:t>
            </a:r>
            <a:endParaRPr b="0" i="0" sz="2500" u="none" cap="none" strike="noStrike">
              <a:solidFill>
                <a:srgbClr val="5CC9AD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207" name="Google Shape;207;p32"/>
          <p:cNvSpPr txBox="1"/>
          <p:nvPr/>
        </p:nvSpPr>
        <p:spPr>
          <a:xfrm>
            <a:off x="4931375" y="2716925"/>
            <a:ext cx="28359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s" sz="2500" u="none" cap="none" strike="noStrike">
                <a:solidFill>
                  <a:srgbClr val="5CC9AD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Título de la diapositiva</a:t>
            </a:r>
            <a:endParaRPr b="0" i="0" sz="2500" u="none" cap="none" strike="noStrike">
              <a:solidFill>
                <a:srgbClr val="5CC9AD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oogle Shape;212;p33"/>
          <p:cNvGrpSpPr/>
          <p:nvPr/>
        </p:nvGrpSpPr>
        <p:grpSpPr>
          <a:xfrm>
            <a:off x="358968" y="416138"/>
            <a:ext cx="347107" cy="438984"/>
            <a:chOff x="584925" y="238125"/>
            <a:chExt cx="415200" cy="525100"/>
          </a:xfrm>
        </p:grpSpPr>
        <p:sp>
          <p:nvSpPr>
            <p:cNvPr id="213" name="Google Shape;213;p33"/>
            <p:cNvSpPr/>
            <p:nvPr/>
          </p:nvSpPr>
          <p:spPr>
            <a:xfrm>
              <a:off x="621550" y="2991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33"/>
            <p:cNvSpPr/>
            <p:nvPr/>
          </p:nvSpPr>
          <p:spPr>
            <a:xfrm>
              <a:off x="633750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33"/>
            <p:cNvSpPr/>
            <p:nvPr/>
          </p:nvSpPr>
          <p:spPr>
            <a:xfrm>
              <a:off x="716800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33"/>
            <p:cNvSpPr/>
            <p:nvPr/>
          </p:nvSpPr>
          <p:spPr>
            <a:xfrm>
              <a:off x="799825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33"/>
            <p:cNvSpPr/>
            <p:nvPr/>
          </p:nvSpPr>
          <p:spPr>
            <a:xfrm>
              <a:off x="882875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33"/>
            <p:cNvSpPr/>
            <p:nvPr/>
          </p:nvSpPr>
          <p:spPr>
            <a:xfrm>
              <a:off x="584925" y="26132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" name="Google Shape;219;p33"/>
          <p:cNvGrpSpPr/>
          <p:nvPr/>
        </p:nvGrpSpPr>
        <p:grpSpPr>
          <a:xfrm>
            <a:off x="910227" y="479925"/>
            <a:ext cx="371623" cy="309362"/>
            <a:chOff x="1244325" y="314425"/>
            <a:chExt cx="444525" cy="370050"/>
          </a:xfrm>
        </p:grpSpPr>
        <p:sp>
          <p:nvSpPr>
            <p:cNvPr id="220" name="Google Shape;220;p33"/>
            <p:cNvSpPr/>
            <p:nvPr/>
          </p:nvSpPr>
          <p:spPr>
            <a:xfrm>
              <a:off x="1388425" y="463425"/>
              <a:ext cx="143525" cy="143500"/>
            </a:xfrm>
            <a:custGeom>
              <a:rect b="b" l="l" r="r" t="t"/>
              <a:pathLst>
                <a:path extrusionOk="0" h="5740" w="5741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33"/>
            <p:cNvSpPr/>
            <p:nvPr/>
          </p:nvSpPr>
          <p:spPr>
            <a:xfrm>
              <a:off x="1244325" y="314425"/>
              <a:ext cx="444525" cy="370050"/>
            </a:xfrm>
            <a:custGeom>
              <a:rect b="b" l="l" r="r" t="t"/>
              <a:pathLst>
                <a:path extrusionOk="0" h="14802" w="17781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" name="Google Shape;222;p33"/>
          <p:cNvGrpSpPr/>
          <p:nvPr/>
        </p:nvGrpSpPr>
        <p:grpSpPr>
          <a:xfrm>
            <a:off x="1481925" y="478399"/>
            <a:ext cx="355300" cy="312413"/>
            <a:chOff x="1928175" y="312600"/>
            <a:chExt cx="425000" cy="373700"/>
          </a:xfrm>
        </p:grpSpPr>
        <p:sp>
          <p:nvSpPr>
            <p:cNvPr id="223" name="Google Shape;223;p33"/>
            <p:cNvSpPr/>
            <p:nvPr/>
          </p:nvSpPr>
          <p:spPr>
            <a:xfrm>
              <a:off x="1928175" y="312600"/>
              <a:ext cx="425000" cy="373700"/>
            </a:xfrm>
            <a:custGeom>
              <a:rect b="b" l="l" r="r" t="t"/>
              <a:pathLst>
                <a:path extrusionOk="0" h="14948" w="1700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33"/>
            <p:cNvSpPr/>
            <p:nvPr/>
          </p:nvSpPr>
          <p:spPr>
            <a:xfrm>
              <a:off x="1964825" y="349250"/>
              <a:ext cx="351700" cy="300425"/>
            </a:xfrm>
            <a:custGeom>
              <a:rect b="b" l="l" r="r" t="t"/>
              <a:pathLst>
                <a:path extrusionOk="0" h="12017" w="14068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5" name="Google Shape;225;p33"/>
          <p:cNvSpPr/>
          <p:nvPr/>
        </p:nvSpPr>
        <p:spPr>
          <a:xfrm>
            <a:off x="2077702" y="467185"/>
            <a:ext cx="290970" cy="334860"/>
          </a:xfrm>
          <a:custGeom>
            <a:rect b="b" l="l" r="r" t="t"/>
            <a:pathLst>
              <a:path extrusionOk="0" h="16022" w="13922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33"/>
          <p:cNvSpPr/>
          <p:nvPr/>
        </p:nvSpPr>
        <p:spPr>
          <a:xfrm>
            <a:off x="2661148" y="468210"/>
            <a:ext cx="251176" cy="332812"/>
          </a:xfrm>
          <a:custGeom>
            <a:rect b="b" l="l" r="r" t="t"/>
            <a:pathLst>
              <a:path extrusionOk="0" h="15924" w="12018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7" name="Google Shape;227;p33"/>
          <p:cNvGrpSpPr/>
          <p:nvPr/>
        </p:nvGrpSpPr>
        <p:grpSpPr>
          <a:xfrm>
            <a:off x="3145963" y="462076"/>
            <a:ext cx="408386" cy="345080"/>
            <a:chOff x="3918650" y="293075"/>
            <a:chExt cx="488500" cy="412775"/>
          </a:xfrm>
        </p:grpSpPr>
        <p:sp>
          <p:nvSpPr>
            <p:cNvPr id="228" name="Google Shape;228;p33"/>
            <p:cNvSpPr/>
            <p:nvPr/>
          </p:nvSpPr>
          <p:spPr>
            <a:xfrm>
              <a:off x="4085350" y="293675"/>
              <a:ext cx="154500" cy="412175"/>
            </a:xfrm>
            <a:custGeom>
              <a:rect b="b" l="l" r="r" t="t"/>
              <a:pathLst>
                <a:path extrusionOk="0" h="16487" w="618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33"/>
            <p:cNvSpPr/>
            <p:nvPr/>
          </p:nvSpPr>
          <p:spPr>
            <a:xfrm>
              <a:off x="3918650" y="293075"/>
              <a:ext cx="153900" cy="407275"/>
            </a:xfrm>
            <a:custGeom>
              <a:rect b="b" l="l" r="r" t="t"/>
              <a:pathLst>
                <a:path extrusionOk="0" h="16291" w="6156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33"/>
            <p:cNvSpPr/>
            <p:nvPr/>
          </p:nvSpPr>
          <p:spPr>
            <a:xfrm>
              <a:off x="4253250" y="298550"/>
              <a:ext cx="153900" cy="406675"/>
            </a:xfrm>
            <a:custGeom>
              <a:rect b="b" l="l" r="r" t="t"/>
              <a:pathLst>
                <a:path extrusionOk="0" h="16267" w="6156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33"/>
          <p:cNvGrpSpPr/>
          <p:nvPr/>
        </p:nvGrpSpPr>
        <p:grpSpPr>
          <a:xfrm>
            <a:off x="3745730" y="436035"/>
            <a:ext cx="335905" cy="397142"/>
            <a:chOff x="4636075" y="261925"/>
            <a:chExt cx="401800" cy="475050"/>
          </a:xfrm>
        </p:grpSpPr>
        <p:sp>
          <p:nvSpPr>
            <p:cNvPr id="232" name="Google Shape;232;p33"/>
            <p:cNvSpPr/>
            <p:nvPr/>
          </p:nvSpPr>
          <p:spPr>
            <a:xfrm>
              <a:off x="4665400" y="326650"/>
              <a:ext cx="372475" cy="97100"/>
            </a:xfrm>
            <a:custGeom>
              <a:rect b="b" l="l" r="r" t="t"/>
              <a:pathLst>
                <a:path extrusionOk="0" h="3884" w="14899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33"/>
            <p:cNvSpPr/>
            <p:nvPr/>
          </p:nvSpPr>
          <p:spPr>
            <a:xfrm>
              <a:off x="4636075" y="438375"/>
              <a:ext cx="372475" cy="97125"/>
            </a:xfrm>
            <a:custGeom>
              <a:rect b="b" l="l" r="r" t="t"/>
              <a:pathLst>
                <a:path extrusionOk="0" h="3885" w="14899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33"/>
            <p:cNvSpPr/>
            <p:nvPr/>
          </p:nvSpPr>
          <p:spPr>
            <a:xfrm>
              <a:off x="4814975" y="261925"/>
              <a:ext cx="44000" cy="50100"/>
            </a:xfrm>
            <a:custGeom>
              <a:rect b="b" l="l" r="r" t="t"/>
              <a:pathLst>
                <a:path extrusionOk="0" h="2004" w="176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3"/>
            <p:cNvSpPr/>
            <p:nvPr/>
          </p:nvSpPr>
          <p:spPr>
            <a:xfrm>
              <a:off x="4814975" y="550125"/>
              <a:ext cx="44000" cy="186850"/>
            </a:xfrm>
            <a:custGeom>
              <a:rect b="b" l="l" r="r" t="t"/>
              <a:pathLst>
                <a:path extrusionOk="0" h="7474" w="176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6" name="Google Shape;236;p33"/>
          <p:cNvSpPr/>
          <p:nvPr/>
        </p:nvSpPr>
        <p:spPr>
          <a:xfrm>
            <a:off x="4284931" y="466663"/>
            <a:ext cx="384894" cy="335905"/>
          </a:xfrm>
          <a:custGeom>
            <a:rect b="b" l="l" r="r" t="t"/>
            <a:pathLst>
              <a:path extrusionOk="0" h="16072" w="18416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7" name="Google Shape;237;p33"/>
          <p:cNvGrpSpPr/>
          <p:nvPr/>
        </p:nvGrpSpPr>
        <p:grpSpPr>
          <a:xfrm>
            <a:off x="4872282" y="469224"/>
            <a:ext cx="336908" cy="330262"/>
            <a:chOff x="5983625" y="301625"/>
            <a:chExt cx="403000" cy="395050"/>
          </a:xfrm>
        </p:grpSpPr>
        <p:sp>
          <p:nvSpPr>
            <p:cNvPr id="238" name="Google Shape;238;p33"/>
            <p:cNvSpPr/>
            <p:nvPr/>
          </p:nvSpPr>
          <p:spPr>
            <a:xfrm>
              <a:off x="5983625" y="319925"/>
              <a:ext cx="403000" cy="67200"/>
            </a:xfrm>
            <a:custGeom>
              <a:rect b="b" l="l" r="r" t="t"/>
              <a:pathLst>
                <a:path extrusionOk="0" h="2688" w="1612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33"/>
            <p:cNvSpPr/>
            <p:nvPr/>
          </p:nvSpPr>
          <p:spPr>
            <a:xfrm>
              <a:off x="5983625" y="664900"/>
              <a:ext cx="403000" cy="31775"/>
            </a:xfrm>
            <a:custGeom>
              <a:rect b="b" l="l" r="r" t="t"/>
              <a:pathLst>
                <a:path extrusionOk="0" h="1271" w="1612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33"/>
            <p:cNvSpPr/>
            <p:nvPr/>
          </p:nvSpPr>
          <p:spPr>
            <a:xfrm>
              <a:off x="6041025" y="3016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33"/>
            <p:cNvSpPr/>
            <p:nvPr/>
          </p:nvSpPr>
          <p:spPr>
            <a:xfrm>
              <a:off x="6297450" y="3016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33"/>
            <p:cNvSpPr/>
            <p:nvPr/>
          </p:nvSpPr>
          <p:spPr>
            <a:xfrm>
              <a:off x="60972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33"/>
            <p:cNvSpPr/>
            <p:nvPr/>
          </p:nvSpPr>
          <p:spPr>
            <a:xfrm>
              <a:off x="60972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33"/>
            <p:cNvSpPr/>
            <p:nvPr/>
          </p:nvSpPr>
          <p:spPr>
            <a:xfrm>
              <a:off x="60972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33"/>
            <p:cNvSpPr/>
            <p:nvPr/>
          </p:nvSpPr>
          <p:spPr>
            <a:xfrm>
              <a:off x="6160075" y="575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33"/>
            <p:cNvSpPr/>
            <p:nvPr/>
          </p:nvSpPr>
          <p:spPr>
            <a:xfrm>
              <a:off x="60343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33"/>
            <p:cNvSpPr/>
            <p:nvPr/>
          </p:nvSpPr>
          <p:spPr>
            <a:xfrm>
              <a:off x="60343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3"/>
            <p:cNvSpPr/>
            <p:nvPr/>
          </p:nvSpPr>
          <p:spPr>
            <a:xfrm>
              <a:off x="60343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33"/>
            <p:cNvSpPr/>
            <p:nvPr/>
          </p:nvSpPr>
          <p:spPr>
            <a:xfrm>
              <a:off x="6160075" y="509200"/>
              <a:ext cx="50100" cy="53775"/>
            </a:xfrm>
            <a:custGeom>
              <a:rect b="b" l="l" r="r" t="t"/>
              <a:pathLst>
                <a:path extrusionOk="0" h="2151" w="2004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33"/>
            <p:cNvSpPr/>
            <p:nvPr/>
          </p:nvSpPr>
          <p:spPr>
            <a:xfrm>
              <a:off x="5983625" y="399300"/>
              <a:ext cx="403000" cy="272950"/>
            </a:xfrm>
            <a:custGeom>
              <a:rect b="b" l="l" r="r" t="t"/>
              <a:pathLst>
                <a:path extrusionOk="0" h="10918" w="1612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33"/>
            <p:cNvSpPr/>
            <p:nvPr/>
          </p:nvSpPr>
          <p:spPr>
            <a:xfrm>
              <a:off x="62852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3"/>
            <p:cNvSpPr/>
            <p:nvPr/>
          </p:nvSpPr>
          <p:spPr>
            <a:xfrm>
              <a:off x="62852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33"/>
            <p:cNvSpPr/>
            <p:nvPr/>
          </p:nvSpPr>
          <p:spPr>
            <a:xfrm>
              <a:off x="62852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33"/>
            <p:cNvSpPr/>
            <p:nvPr/>
          </p:nvSpPr>
          <p:spPr>
            <a:xfrm>
              <a:off x="62223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33"/>
            <p:cNvSpPr/>
            <p:nvPr/>
          </p:nvSpPr>
          <p:spPr>
            <a:xfrm>
              <a:off x="6160075" y="448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33"/>
            <p:cNvSpPr/>
            <p:nvPr/>
          </p:nvSpPr>
          <p:spPr>
            <a:xfrm>
              <a:off x="62223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33"/>
            <p:cNvSpPr/>
            <p:nvPr/>
          </p:nvSpPr>
          <p:spPr>
            <a:xfrm>
              <a:off x="62223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8" name="Google Shape;258;p33"/>
          <p:cNvGrpSpPr/>
          <p:nvPr/>
        </p:nvGrpSpPr>
        <p:grpSpPr>
          <a:xfrm>
            <a:off x="5438358" y="466653"/>
            <a:ext cx="331808" cy="331307"/>
            <a:chOff x="6660750" y="298550"/>
            <a:chExt cx="396900" cy="396300"/>
          </a:xfrm>
        </p:grpSpPr>
        <p:sp>
          <p:nvSpPr>
            <p:cNvPr id="259" name="Google Shape;259;p33"/>
            <p:cNvSpPr/>
            <p:nvPr/>
          </p:nvSpPr>
          <p:spPr>
            <a:xfrm>
              <a:off x="6660750" y="298550"/>
              <a:ext cx="396900" cy="396300"/>
            </a:xfrm>
            <a:custGeom>
              <a:rect b="b" l="l" r="r" t="t"/>
              <a:pathLst>
                <a:path extrusionOk="0" h="15852" w="15876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33"/>
            <p:cNvSpPr/>
            <p:nvPr/>
          </p:nvSpPr>
          <p:spPr>
            <a:xfrm>
              <a:off x="6697400" y="335200"/>
              <a:ext cx="323625" cy="323025"/>
            </a:xfrm>
            <a:custGeom>
              <a:rect b="b" l="l" r="r" t="t"/>
              <a:pathLst>
                <a:path extrusionOk="0" h="12921" w="12945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1" name="Google Shape;261;p33"/>
          <p:cNvGrpSpPr/>
          <p:nvPr/>
        </p:nvGrpSpPr>
        <p:grpSpPr>
          <a:xfrm>
            <a:off x="358968" y="988338"/>
            <a:ext cx="347107" cy="420111"/>
            <a:chOff x="584925" y="922575"/>
            <a:chExt cx="415200" cy="502525"/>
          </a:xfrm>
        </p:grpSpPr>
        <p:sp>
          <p:nvSpPr>
            <p:cNvPr id="262" name="Google Shape;262;p33"/>
            <p:cNvSpPr/>
            <p:nvPr/>
          </p:nvSpPr>
          <p:spPr>
            <a:xfrm>
              <a:off x="584925" y="961025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33"/>
            <p:cNvSpPr/>
            <p:nvPr/>
          </p:nvSpPr>
          <p:spPr>
            <a:xfrm>
              <a:off x="621550" y="9225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33"/>
            <p:cNvSpPr/>
            <p:nvPr/>
          </p:nvSpPr>
          <p:spPr>
            <a:xfrm>
              <a:off x="915850" y="922575"/>
              <a:ext cx="84275" cy="84275"/>
            </a:xfrm>
            <a:custGeom>
              <a:rect b="b" l="l" r="r" t="t"/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5" name="Google Shape;265;p33"/>
          <p:cNvGrpSpPr/>
          <p:nvPr/>
        </p:nvGrpSpPr>
        <p:grpSpPr>
          <a:xfrm>
            <a:off x="912275" y="978641"/>
            <a:ext cx="367547" cy="437980"/>
            <a:chOff x="1246775" y="910975"/>
            <a:chExt cx="439650" cy="523900"/>
          </a:xfrm>
        </p:grpSpPr>
        <p:sp>
          <p:nvSpPr>
            <p:cNvPr id="266" name="Google Shape;266;p33"/>
            <p:cNvSpPr/>
            <p:nvPr/>
          </p:nvSpPr>
          <p:spPr>
            <a:xfrm>
              <a:off x="1246775" y="970800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33"/>
            <p:cNvSpPr/>
            <p:nvPr/>
          </p:nvSpPr>
          <p:spPr>
            <a:xfrm>
              <a:off x="1307825" y="910975"/>
              <a:ext cx="378600" cy="464050"/>
            </a:xfrm>
            <a:custGeom>
              <a:rect b="b" l="l" r="r" t="t"/>
              <a:pathLst>
                <a:path extrusionOk="0" h="18562" w="15144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33"/>
            <p:cNvSpPr/>
            <p:nvPr/>
          </p:nvSpPr>
          <p:spPr>
            <a:xfrm>
              <a:off x="1602125" y="910975"/>
              <a:ext cx="84300" cy="84275"/>
            </a:xfrm>
            <a:custGeom>
              <a:rect b="b" l="l" r="r" t="t"/>
              <a:pathLst>
                <a:path extrusionOk="0" h="3371" w="3372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9" name="Google Shape;269;p33"/>
          <p:cNvGrpSpPr/>
          <p:nvPr/>
        </p:nvGrpSpPr>
        <p:grpSpPr>
          <a:xfrm>
            <a:off x="1480400" y="1049074"/>
            <a:ext cx="358351" cy="298118"/>
            <a:chOff x="1926350" y="995225"/>
            <a:chExt cx="428650" cy="356600"/>
          </a:xfrm>
        </p:grpSpPr>
        <p:sp>
          <p:nvSpPr>
            <p:cNvPr id="270" name="Google Shape;270;p33"/>
            <p:cNvSpPr/>
            <p:nvPr/>
          </p:nvSpPr>
          <p:spPr>
            <a:xfrm>
              <a:off x="1926350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33"/>
            <p:cNvSpPr/>
            <p:nvPr/>
          </p:nvSpPr>
          <p:spPr>
            <a:xfrm>
              <a:off x="2146775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33"/>
            <p:cNvSpPr/>
            <p:nvPr/>
          </p:nvSpPr>
          <p:spPr>
            <a:xfrm>
              <a:off x="1926350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33"/>
            <p:cNvSpPr/>
            <p:nvPr/>
          </p:nvSpPr>
          <p:spPr>
            <a:xfrm>
              <a:off x="2146775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" name="Google Shape;274;p33"/>
          <p:cNvSpPr/>
          <p:nvPr/>
        </p:nvSpPr>
        <p:spPr>
          <a:xfrm>
            <a:off x="2048085" y="1024088"/>
            <a:ext cx="350200" cy="348152"/>
          </a:xfrm>
          <a:custGeom>
            <a:rect b="b" l="l" r="r" t="t"/>
            <a:pathLst>
              <a:path extrusionOk="0" h="16658" w="16756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3"/>
          <p:cNvSpPr/>
          <p:nvPr/>
        </p:nvSpPr>
        <p:spPr>
          <a:xfrm>
            <a:off x="2612156" y="1041456"/>
            <a:ext cx="349155" cy="313437"/>
          </a:xfrm>
          <a:custGeom>
            <a:rect b="b" l="l" r="r" t="t"/>
            <a:pathLst>
              <a:path extrusionOk="0" h="14997" w="16706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3"/>
          <p:cNvSpPr/>
          <p:nvPr/>
        </p:nvSpPr>
        <p:spPr>
          <a:xfrm>
            <a:off x="3180804" y="1044006"/>
            <a:ext cx="338956" cy="308317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3"/>
          <p:cNvSpPr/>
          <p:nvPr/>
        </p:nvSpPr>
        <p:spPr>
          <a:xfrm>
            <a:off x="3755576" y="1047058"/>
            <a:ext cx="316510" cy="302214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8" name="Google Shape;278;p33"/>
          <p:cNvGrpSpPr/>
          <p:nvPr/>
        </p:nvGrpSpPr>
        <p:grpSpPr>
          <a:xfrm>
            <a:off x="4302631" y="1026627"/>
            <a:ext cx="349155" cy="349657"/>
            <a:chOff x="5302225" y="968375"/>
            <a:chExt cx="417650" cy="418250"/>
          </a:xfrm>
        </p:grpSpPr>
        <p:sp>
          <p:nvSpPr>
            <p:cNvPr id="279" name="Google Shape;279;p33"/>
            <p:cNvSpPr/>
            <p:nvPr/>
          </p:nvSpPr>
          <p:spPr>
            <a:xfrm>
              <a:off x="5333350" y="991575"/>
              <a:ext cx="152075" cy="155100"/>
            </a:xfrm>
            <a:custGeom>
              <a:rect b="b" l="l" r="r" t="t"/>
              <a:pathLst>
                <a:path extrusionOk="0" h="6204" w="6083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5302225" y="968375"/>
              <a:ext cx="417650" cy="418250"/>
            </a:xfrm>
            <a:custGeom>
              <a:rect b="b" l="l" r="r" t="t"/>
              <a:pathLst>
                <a:path extrusionOk="0" h="16730" w="16706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1" name="Google Shape;281;p33"/>
          <p:cNvGrpSpPr/>
          <p:nvPr/>
        </p:nvGrpSpPr>
        <p:grpSpPr>
          <a:xfrm>
            <a:off x="4824295" y="987314"/>
            <a:ext cx="432881" cy="421637"/>
            <a:chOff x="5926225" y="921350"/>
            <a:chExt cx="517800" cy="504350"/>
          </a:xfrm>
        </p:grpSpPr>
        <p:sp>
          <p:nvSpPr>
            <p:cNvPr id="282" name="Google Shape;282;p33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4" name="Google Shape;284;p33"/>
          <p:cNvGrpSpPr/>
          <p:nvPr/>
        </p:nvGrpSpPr>
        <p:grpSpPr>
          <a:xfrm>
            <a:off x="5402118" y="995486"/>
            <a:ext cx="404290" cy="405314"/>
            <a:chOff x="6617400" y="931125"/>
            <a:chExt cx="483600" cy="484825"/>
          </a:xfrm>
        </p:grpSpPr>
        <p:sp>
          <p:nvSpPr>
            <p:cNvPr id="285" name="Google Shape;285;p33"/>
            <p:cNvSpPr/>
            <p:nvPr/>
          </p:nvSpPr>
          <p:spPr>
            <a:xfrm>
              <a:off x="6843925" y="1183900"/>
              <a:ext cx="121525" cy="232050"/>
            </a:xfrm>
            <a:custGeom>
              <a:rect b="b" l="l" r="r" t="t"/>
              <a:pathLst>
                <a:path extrusionOk="0" h="9282" w="4861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6617400" y="931125"/>
              <a:ext cx="483600" cy="259500"/>
            </a:xfrm>
            <a:custGeom>
              <a:rect b="b" l="l" r="r" t="t"/>
              <a:pathLst>
                <a:path extrusionOk="0" h="10380" w="19344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oogle Shape;287;p33"/>
          <p:cNvGrpSpPr/>
          <p:nvPr/>
        </p:nvGrpSpPr>
        <p:grpSpPr>
          <a:xfrm>
            <a:off x="337525" y="1624848"/>
            <a:ext cx="389994" cy="273623"/>
            <a:chOff x="559275" y="1683950"/>
            <a:chExt cx="466500" cy="327300"/>
          </a:xfrm>
        </p:grpSpPr>
        <p:sp>
          <p:nvSpPr>
            <p:cNvPr id="288" name="Google Shape;288;p33"/>
            <p:cNvSpPr/>
            <p:nvPr/>
          </p:nvSpPr>
          <p:spPr>
            <a:xfrm>
              <a:off x="559275" y="1683950"/>
              <a:ext cx="466500" cy="197850"/>
            </a:xfrm>
            <a:custGeom>
              <a:rect b="b" l="l" r="r" t="t"/>
              <a:pathLst>
                <a:path extrusionOk="0" h="7914" w="1866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559275" y="1727925"/>
              <a:ext cx="466500" cy="283325"/>
            </a:xfrm>
            <a:custGeom>
              <a:rect b="b" l="l" r="r" t="t"/>
              <a:pathLst>
                <a:path extrusionOk="0" h="11333" w="1866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0" name="Google Shape;290;p33"/>
          <p:cNvGrpSpPr/>
          <p:nvPr/>
        </p:nvGrpSpPr>
        <p:grpSpPr>
          <a:xfrm>
            <a:off x="901052" y="1570758"/>
            <a:ext cx="389994" cy="381822"/>
            <a:chOff x="1233350" y="1619250"/>
            <a:chExt cx="466500" cy="456725"/>
          </a:xfrm>
        </p:grpSpPr>
        <p:sp>
          <p:nvSpPr>
            <p:cNvPr id="291" name="Google Shape;291;p33"/>
            <p:cNvSpPr/>
            <p:nvPr/>
          </p:nvSpPr>
          <p:spPr>
            <a:xfrm>
              <a:off x="1233350" y="1619250"/>
              <a:ext cx="466500" cy="456725"/>
            </a:xfrm>
            <a:custGeom>
              <a:rect b="b" l="l" r="r" t="t"/>
              <a:pathLst>
                <a:path extrusionOk="0" h="18269" w="1866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1382325" y="1792025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1382325" y="1825000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1382325" y="1858575"/>
              <a:ext cx="70850" cy="12250"/>
            </a:xfrm>
            <a:custGeom>
              <a:rect b="b" l="l" r="r" t="t"/>
              <a:pathLst>
                <a:path extrusionOk="0" h="490" w="2834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5" name="Google Shape;295;p33"/>
          <p:cNvGrpSpPr/>
          <p:nvPr/>
        </p:nvGrpSpPr>
        <p:grpSpPr>
          <a:xfrm>
            <a:off x="1482188" y="1549622"/>
            <a:ext cx="365499" cy="365499"/>
            <a:chOff x="1922075" y="1629000"/>
            <a:chExt cx="437200" cy="437200"/>
          </a:xfrm>
        </p:grpSpPr>
        <p:sp>
          <p:nvSpPr>
            <p:cNvPr id="296" name="Google Shape;296;p33"/>
            <p:cNvSpPr/>
            <p:nvPr/>
          </p:nvSpPr>
          <p:spPr>
            <a:xfrm>
              <a:off x="2208425" y="1629000"/>
              <a:ext cx="150850" cy="150850"/>
            </a:xfrm>
            <a:custGeom>
              <a:rect b="b" l="l" r="r" t="t"/>
              <a:pathLst>
                <a:path extrusionOk="0" h="6034" w="6034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1922075" y="1686400"/>
              <a:ext cx="379800" cy="379800"/>
            </a:xfrm>
            <a:custGeom>
              <a:rect b="b" l="l" r="r" t="t"/>
              <a:pathLst>
                <a:path extrusionOk="0" h="15192" w="15192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8" name="Google Shape;298;p33"/>
          <p:cNvGrpSpPr/>
          <p:nvPr/>
        </p:nvGrpSpPr>
        <p:grpSpPr>
          <a:xfrm>
            <a:off x="2038827" y="1577384"/>
            <a:ext cx="368551" cy="368551"/>
            <a:chOff x="2594325" y="1627175"/>
            <a:chExt cx="440850" cy="440850"/>
          </a:xfrm>
        </p:grpSpPr>
        <p:sp>
          <p:nvSpPr>
            <p:cNvPr id="299" name="Google Shape;299;p33"/>
            <p:cNvSpPr/>
            <p:nvPr/>
          </p:nvSpPr>
          <p:spPr>
            <a:xfrm>
              <a:off x="2594325" y="1890950"/>
              <a:ext cx="177075" cy="177075"/>
            </a:xfrm>
            <a:custGeom>
              <a:rect b="b" l="l" r="r" t="t"/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2858700" y="1627175"/>
              <a:ext cx="176475" cy="176475"/>
            </a:xfrm>
            <a:custGeom>
              <a:rect b="b" l="l" r="r" t="t"/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2663325" y="1702275"/>
              <a:ext cx="296750" cy="296775"/>
            </a:xfrm>
            <a:custGeom>
              <a:rect b="b" l="l" r="r" t="t"/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2" name="Google Shape;302;p33"/>
          <p:cNvSpPr/>
          <p:nvPr/>
        </p:nvSpPr>
        <p:spPr>
          <a:xfrm>
            <a:off x="2618782" y="1593781"/>
            <a:ext cx="335905" cy="335884"/>
          </a:xfrm>
          <a:custGeom>
            <a:rect b="b" l="l" r="r" t="t"/>
            <a:pathLst>
              <a:path extrusionOk="0" h="16071" w="16072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" name="Google Shape;303;p33"/>
          <p:cNvGrpSpPr/>
          <p:nvPr/>
        </p:nvGrpSpPr>
        <p:grpSpPr>
          <a:xfrm>
            <a:off x="3200595" y="1549817"/>
            <a:ext cx="299121" cy="423685"/>
            <a:chOff x="3984000" y="1594200"/>
            <a:chExt cx="357800" cy="506800"/>
          </a:xfrm>
        </p:grpSpPr>
        <p:sp>
          <p:nvSpPr>
            <p:cNvPr id="304" name="Google Shape;304;p33"/>
            <p:cNvSpPr/>
            <p:nvPr/>
          </p:nvSpPr>
          <p:spPr>
            <a:xfrm>
              <a:off x="3984000" y="1597875"/>
              <a:ext cx="44575" cy="503125"/>
            </a:xfrm>
            <a:custGeom>
              <a:rect b="b" l="l" r="r" t="t"/>
              <a:pathLst>
                <a:path extrusionOk="0" h="20125" w="1783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4041375" y="1594200"/>
              <a:ext cx="300425" cy="229600"/>
            </a:xfrm>
            <a:custGeom>
              <a:rect b="b" l="l" r="r" t="t"/>
              <a:pathLst>
                <a:path extrusionOk="0" h="9184" w="12017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33"/>
          <p:cNvGrpSpPr/>
          <p:nvPr/>
        </p:nvGrpSpPr>
        <p:grpSpPr>
          <a:xfrm>
            <a:off x="3716637" y="1640669"/>
            <a:ext cx="394090" cy="241980"/>
            <a:chOff x="4601275" y="1702875"/>
            <a:chExt cx="471400" cy="289450"/>
          </a:xfrm>
        </p:grpSpPr>
        <p:sp>
          <p:nvSpPr>
            <p:cNvPr id="307" name="Google Shape;307;p33"/>
            <p:cNvSpPr/>
            <p:nvPr/>
          </p:nvSpPr>
          <p:spPr>
            <a:xfrm>
              <a:off x="4816200" y="170287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503112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4634875" y="1756000"/>
              <a:ext cx="404225" cy="178325"/>
            </a:xfrm>
            <a:custGeom>
              <a:rect b="b" l="l" r="r" t="t"/>
              <a:pathLst>
                <a:path extrusionOk="0" h="7133" w="16169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460127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4673325" y="1947725"/>
              <a:ext cx="327300" cy="44600"/>
            </a:xfrm>
            <a:custGeom>
              <a:rect b="b" l="l" r="r" t="t"/>
              <a:pathLst>
                <a:path extrusionOk="0" h="1784" w="13092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2" name="Google Shape;312;p33"/>
          <p:cNvGrpSpPr/>
          <p:nvPr/>
        </p:nvGrpSpPr>
        <p:grpSpPr>
          <a:xfrm>
            <a:off x="4299057" y="1581459"/>
            <a:ext cx="356303" cy="360400"/>
            <a:chOff x="5297950" y="1632050"/>
            <a:chExt cx="426200" cy="431100"/>
          </a:xfrm>
        </p:grpSpPr>
        <p:sp>
          <p:nvSpPr>
            <p:cNvPr id="313" name="Google Shape;313;p33"/>
            <p:cNvSpPr/>
            <p:nvPr/>
          </p:nvSpPr>
          <p:spPr>
            <a:xfrm>
              <a:off x="5404800" y="1936125"/>
              <a:ext cx="212500" cy="127025"/>
            </a:xfrm>
            <a:custGeom>
              <a:rect b="b" l="l" r="r" t="t"/>
              <a:pathLst>
                <a:path extrusionOk="0" h="5081" w="850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5297950" y="1632050"/>
              <a:ext cx="426200" cy="294950"/>
            </a:xfrm>
            <a:custGeom>
              <a:rect b="b" l="l" r="r" t="t"/>
              <a:pathLst>
                <a:path extrusionOk="0" h="11798" w="17048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5" name="Google Shape;315;p33"/>
          <p:cNvGrpSpPr/>
          <p:nvPr/>
        </p:nvGrpSpPr>
        <p:grpSpPr>
          <a:xfrm>
            <a:off x="4861560" y="1570758"/>
            <a:ext cx="358351" cy="381822"/>
            <a:chOff x="5970800" y="1619250"/>
            <a:chExt cx="428650" cy="456725"/>
          </a:xfrm>
        </p:grpSpPr>
        <p:sp>
          <p:nvSpPr>
            <p:cNvPr id="316" name="Google Shape;316;p33"/>
            <p:cNvSpPr/>
            <p:nvPr/>
          </p:nvSpPr>
          <p:spPr>
            <a:xfrm>
              <a:off x="5970800" y="1674200"/>
              <a:ext cx="377975" cy="377950"/>
            </a:xfrm>
            <a:custGeom>
              <a:rect b="b" l="l" r="r" t="t"/>
              <a:pathLst>
                <a:path extrusionOk="0" h="15118" w="15119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6068500" y="1771875"/>
              <a:ext cx="182575" cy="182600"/>
            </a:xfrm>
            <a:custGeom>
              <a:rect b="b" l="l" r="r" t="t"/>
              <a:pathLst>
                <a:path extrusionOk="0" h="7304" w="7303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5981175" y="2005125"/>
              <a:ext cx="75125" cy="70850"/>
            </a:xfrm>
            <a:custGeom>
              <a:rect b="b" l="l" r="r" t="t"/>
              <a:pathLst>
                <a:path extrusionOk="0" h="2834" w="3005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6263875" y="2005125"/>
              <a:ext cx="74525" cy="70850"/>
            </a:xfrm>
            <a:custGeom>
              <a:rect b="b" l="l" r="r" t="t"/>
              <a:pathLst>
                <a:path extrusionOk="0" h="2834" w="2981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6147875" y="1619250"/>
              <a:ext cx="251575" cy="255850"/>
            </a:xfrm>
            <a:custGeom>
              <a:rect b="b" l="l" r="r" t="t"/>
              <a:pathLst>
                <a:path extrusionOk="0" h="10234" w="10063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Google Shape;321;p33"/>
          <p:cNvGrpSpPr/>
          <p:nvPr/>
        </p:nvGrpSpPr>
        <p:grpSpPr>
          <a:xfrm>
            <a:off x="5408764" y="1566160"/>
            <a:ext cx="401719" cy="366502"/>
            <a:chOff x="6625350" y="1613750"/>
            <a:chExt cx="480525" cy="438400"/>
          </a:xfrm>
        </p:grpSpPr>
        <p:sp>
          <p:nvSpPr>
            <p:cNvPr id="322" name="Google Shape;322;p33"/>
            <p:cNvSpPr/>
            <p:nvPr/>
          </p:nvSpPr>
          <p:spPr>
            <a:xfrm>
              <a:off x="6670525" y="1887275"/>
              <a:ext cx="117875" cy="164875"/>
            </a:xfrm>
            <a:custGeom>
              <a:rect b="b" l="l" r="r" t="t"/>
              <a:pathLst>
                <a:path extrusionOk="0" h="6595" w="4715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7075950" y="1754175"/>
              <a:ext cx="29925" cy="99550"/>
            </a:xfrm>
            <a:custGeom>
              <a:rect b="b" l="l" r="r" t="t"/>
              <a:pathLst>
                <a:path extrusionOk="0" h="3982" w="1197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6625350" y="1729750"/>
              <a:ext cx="97700" cy="147175"/>
            </a:xfrm>
            <a:custGeom>
              <a:rect b="b" l="l" r="r" t="t"/>
              <a:pathLst>
                <a:path extrusionOk="0" h="5887" w="3908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6736475" y="1638175"/>
              <a:ext cx="279650" cy="330325"/>
            </a:xfrm>
            <a:custGeom>
              <a:rect b="b" l="l" r="r" t="t"/>
              <a:pathLst>
                <a:path extrusionOk="0" h="13213" w="11186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7029550" y="1613750"/>
              <a:ext cx="34200" cy="379800"/>
            </a:xfrm>
            <a:custGeom>
              <a:rect b="b" l="l" r="r" t="t"/>
              <a:pathLst>
                <a:path extrusionOk="0" h="15192" w="1368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7" name="Google Shape;327;p33"/>
          <p:cNvGrpSpPr/>
          <p:nvPr/>
        </p:nvGrpSpPr>
        <p:grpSpPr>
          <a:xfrm>
            <a:off x="380913" y="2162354"/>
            <a:ext cx="303217" cy="325685"/>
            <a:chOff x="611175" y="2326900"/>
            <a:chExt cx="362700" cy="389575"/>
          </a:xfrm>
        </p:grpSpPr>
        <p:sp>
          <p:nvSpPr>
            <p:cNvPr id="328" name="Google Shape;328;p33"/>
            <p:cNvSpPr/>
            <p:nvPr/>
          </p:nvSpPr>
          <p:spPr>
            <a:xfrm>
              <a:off x="611175" y="2326900"/>
              <a:ext cx="362700" cy="389575"/>
            </a:xfrm>
            <a:custGeom>
              <a:rect b="b" l="l" r="r" t="t"/>
              <a:pathLst>
                <a:path extrusionOk="0" h="15583" w="14508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794950" y="2500900"/>
              <a:ext cx="24450" cy="23850"/>
            </a:xfrm>
            <a:custGeom>
              <a:rect b="b" l="l" r="r" t="t"/>
              <a:pathLst>
                <a:path extrusionOk="0" h="954" w="978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754650" y="2381250"/>
              <a:ext cx="75750" cy="14050"/>
            </a:xfrm>
            <a:custGeom>
              <a:rect b="b" l="l" r="r" t="t"/>
              <a:pathLst>
                <a:path extrusionOk="0" h="562" w="303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765025" y="2453900"/>
              <a:ext cx="31175" cy="31150"/>
            </a:xfrm>
            <a:custGeom>
              <a:rect b="b" l="l" r="r" t="t"/>
              <a:pathLst>
                <a:path extrusionOk="0" h="1246" w="1247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2" name="Google Shape;332;p33"/>
          <p:cNvSpPr/>
          <p:nvPr/>
        </p:nvSpPr>
        <p:spPr>
          <a:xfrm>
            <a:off x="936309" y="2165481"/>
            <a:ext cx="319561" cy="319561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3"/>
          <p:cNvSpPr/>
          <p:nvPr/>
        </p:nvSpPr>
        <p:spPr>
          <a:xfrm>
            <a:off x="1499857" y="2165481"/>
            <a:ext cx="319561" cy="319561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3"/>
          <p:cNvSpPr/>
          <p:nvPr/>
        </p:nvSpPr>
        <p:spPr>
          <a:xfrm>
            <a:off x="2063406" y="2165481"/>
            <a:ext cx="319561" cy="319561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5" name="Google Shape;335;p33"/>
          <p:cNvGrpSpPr/>
          <p:nvPr/>
        </p:nvGrpSpPr>
        <p:grpSpPr>
          <a:xfrm>
            <a:off x="2701378" y="2110292"/>
            <a:ext cx="170502" cy="425733"/>
            <a:chOff x="3386850" y="2264625"/>
            <a:chExt cx="203950" cy="509250"/>
          </a:xfrm>
        </p:grpSpPr>
        <p:sp>
          <p:nvSpPr>
            <p:cNvPr id="336" name="Google Shape;336;p33"/>
            <p:cNvSpPr/>
            <p:nvPr/>
          </p:nvSpPr>
          <p:spPr>
            <a:xfrm>
              <a:off x="3386850" y="2370850"/>
              <a:ext cx="203950" cy="403025"/>
            </a:xfrm>
            <a:custGeom>
              <a:rect b="b" l="l" r="r" t="t"/>
              <a:pathLst>
                <a:path extrusionOk="0" h="16121" w="8158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3446075" y="2264625"/>
              <a:ext cx="85500" cy="94050"/>
            </a:xfrm>
            <a:custGeom>
              <a:rect b="b" l="l" r="r" t="t"/>
              <a:pathLst>
                <a:path extrusionOk="0" h="3762" w="342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8" name="Google Shape;338;p33"/>
          <p:cNvGrpSpPr/>
          <p:nvPr/>
        </p:nvGrpSpPr>
        <p:grpSpPr>
          <a:xfrm>
            <a:off x="3843751" y="2164402"/>
            <a:ext cx="139863" cy="317513"/>
            <a:chOff x="4753325" y="2329350"/>
            <a:chExt cx="167300" cy="379800"/>
          </a:xfrm>
        </p:grpSpPr>
        <p:sp>
          <p:nvSpPr>
            <p:cNvPr id="339" name="Google Shape;339;p33"/>
            <p:cNvSpPr/>
            <p:nvPr/>
          </p:nvSpPr>
          <p:spPr>
            <a:xfrm>
              <a:off x="4753325" y="2424600"/>
              <a:ext cx="167300" cy="284550"/>
            </a:xfrm>
            <a:custGeom>
              <a:rect b="b" l="l" r="r" t="t"/>
              <a:pathLst>
                <a:path extrusionOk="0" h="11382" w="6692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4798500" y="2329350"/>
              <a:ext cx="76950" cy="84275"/>
            </a:xfrm>
            <a:custGeom>
              <a:rect b="b" l="l" r="r" t="t"/>
              <a:pathLst>
                <a:path extrusionOk="0" h="3371" w="3078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1" name="Google Shape;341;p33"/>
          <p:cNvGrpSpPr/>
          <p:nvPr/>
        </p:nvGrpSpPr>
        <p:grpSpPr>
          <a:xfrm>
            <a:off x="3277653" y="2112319"/>
            <a:ext cx="145004" cy="421657"/>
            <a:chOff x="4076175" y="2267050"/>
            <a:chExt cx="173450" cy="504375"/>
          </a:xfrm>
        </p:grpSpPr>
        <p:sp>
          <p:nvSpPr>
            <p:cNvPr id="342" name="Google Shape;342;p33"/>
            <p:cNvSpPr/>
            <p:nvPr/>
          </p:nvSpPr>
          <p:spPr>
            <a:xfrm>
              <a:off x="4122600" y="2267050"/>
              <a:ext cx="80600" cy="91625"/>
            </a:xfrm>
            <a:custGeom>
              <a:rect b="b" l="l" r="r" t="t"/>
              <a:pathLst>
                <a:path extrusionOk="0" h="3665" w="3224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4076175" y="2370250"/>
              <a:ext cx="173450" cy="401175"/>
            </a:xfrm>
            <a:custGeom>
              <a:rect b="b" l="l" r="r" t="t"/>
              <a:pathLst>
                <a:path extrusionOk="0" h="16047" w="6938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4" name="Google Shape;344;p33"/>
          <p:cNvSpPr/>
          <p:nvPr/>
        </p:nvSpPr>
        <p:spPr>
          <a:xfrm>
            <a:off x="4317599" y="2156807"/>
            <a:ext cx="319561" cy="336908"/>
          </a:xfrm>
          <a:custGeom>
            <a:rect b="b" l="l" r="r" t="t"/>
            <a:pathLst>
              <a:path extrusionOk="0" h="16120" w="1529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5" name="Google Shape;345;p33"/>
          <p:cNvGrpSpPr/>
          <p:nvPr/>
        </p:nvGrpSpPr>
        <p:grpSpPr>
          <a:xfrm>
            <a:off x="4865134" y="2162855"/>
            <a:ext cx="351204" cy="324661"/>
            <a:chOff x="5975075" y="2327500"/>
            <a:chExt cx="420100" cy="388350"/>
          </a:xfrm>
        </p:grpSpPr>
        <p:sp>
          <p:nvSpPr>
            <p:cNvPr id="346" name="Google Shape;346;p33"/>
            <p:cNvSpPr/>
            <p:nvPr/>
          </p:nvSpPr>
          <p:spPr>
            <a:xfrm>
              <a:off x="5975075" y="2474650"/>
              <a:ext cx="98325" cy="220450"/>
            </a:xfrm>
            <a:custGeom>
              <a:rect b="b" l="l" r="r" t="t"/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33"/>
            <p:cNvSpPr/>
            <p:nvPr/>
          </p:nvSpPr>
          <p:spPr>
            <a:xfrm>
              <a:off x="6088025" y="2327500"/>
              <a:ext cx="307150" cy="388350"/>
            </a:xfrm>
            <a:custGeom>
              <a:rect b="b" l="l" r="r" t="t"/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8" name="Google Shape;348;p33"/>
          <p:cNvGrpSpPr/>
          <p:nvPr/>
        </p:nvGrpSpPr>
        <p:grpSpPr>
          <a:xfrm>
            <a:off x="5496544" y="2153158"/>
            <a:ext cx="215437" cy="351204"/>
            <a:chOff x="6730350" y="2315900"/>
            <a:chExt cx="257700" cy="420100"/>
          </a:xfrm>
        </p:grpSpPr>
        <p:sp>
          <p:nvSpPr>
            <p:cNvPr id="349" name="Google Shape;349;p33"/>
            <p:cNvSpPr/>
            <p:nvPr/>
          </p:nvSpPr>
          <p:spPr>
            <a:xfrm>
              <a:off x="6807900" y="26712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33"/>
            <p:cNvSpPr/>
            <p:nvPr/>
          </p:nvSpPr>
          <p:spPr>
            <a:xfrm>
              <a:off x="6807900" y="26364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6807900" y="2706075"/>
              <a:ext cx="102600" cy="29925"/>
            </a:xfrm>
            <a:custGeom>
              <a:rect b="b" l="l" r="r" t="t"/>
              <a:pathLst>
                <a:path extrusionOk="0" h="1197" w="4104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33"/>
            <p:cNvSpPr/>
            <p:nvPr/>
          </p:nvSpPr>
          <p:spPr>
            <a:xfrm>
              <a:off x="6811575" y="2463675"/>
              <a:ext cx="95275" cy="160600"/>
            </a:xfrm>
            <a:custGeom>
              <a:rect b="b" l="l" r="r" t="t"/>
              <a:pathLst>
                <a:path extrusionOk="0" h="6424" w="3811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33"/>
            <p:cNvSpPr/>
            <p:nvPr/>
          </p:nvSpPr>
          <p:spPr>
            <a:xfrm>
              <a:off x="6730350" y="2315900"/>
              <a:ext cx="257700" cy="308375"/>
            </a:xfrm>
            <a:custGeom>
              <a:rect b="b" l="l" r="r" t="t"/>
              <a:pathLst>
                <a:path extrusionOk="0" h="12335" w="10308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4" name="Google Shape;354;p33"/>
          <p:cNvGrpSpPr/>
          <p:nvPr/>
        </p:nvGrpSpPr>
        <p:grpSpPr>
          <a:xfrm>
            <a:off x="477889" y="2689640"/>
            <a:ext cx="109265" cy="398166"/>
            <a:chOff x="727175" y="2957625"/>
            <a:chExt cx="130700" cy="476275"/>
          </a:xfrm>
        </p:grpSpPr>
        <p:sp>
          <p:nvSpPr>
            <p:cNvPr id="355" name="Google Shape;355;p33"/>
            <p:cNvSpPr/>
            <p:nvPr/>
          </p:nvSpPr>
          <p:spPr>
            <a:xfrm>
              <a:off x="727175" y="2957625"/>
              <a:ext cx="130700" cy="476275"/>
            </a:xfrm>
            <a:custGeom>
              <a:rect b="b" l="l" r="r" t="t"/>
              <a:pathLst>
                <a:path extrusionOk="0" h="19051" w="5228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33"/>
            <p:cNvSpPr/>
            <p:nvPr/>
          </p:nvSpPr>
          <p:spPr>
            <a:xfrm>
              <a:off x="751600" y="3090125"/>
              <a:ext cx="81850" cy="319350"/>
            </a:xfrm>
            <a:custGeom>
              <a:rect b="b" l="l" r="r" t="t"/>
              <a:pathLst>
                <a:path extrusionOk="0" h="12774" w="3274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7" name="Google Shape;357;p33"/>
          <p:cNvSpPr/>
          <p:nvPr/>
        </p:nvSpPr>
        <p:spPr>
          <a:xfrm>
            <a:off x="1492208" y="2673914"/>
            <a:ext cx="334860" cy="429808"/>
          </a:xfrm>
          <a:custGeom>
            <a:rect b="b" l="l" r="r" t="t"/>
            <a:pathLst>
              <a:path extrusionOk="0" h="20565" w="16022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3"/>
          <p:cNvSpPr/>
          <p:nvPr/>
        </p:nvSpPr>
        <p:spPr>
          <a:xfrm>
            <a:off x="972049" y="2673914"/>
            <a:ext cx="248083" cy="429808"/>
          </a:xfrm>
          <a:custGeom>
            <a:rect b="b" l="l" r="r" t="t"/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9" name="Google Shape;359;p33"/>
          <p:cNvGrpSpPr/>
          <p:nvPr/>
        </p:nvGrpSpPr>
        <p:grpSpPr>
          <a:xfrm>
            <a:off x="2029631" y="2702389"/>
            <a:ext cx="386943" cy="372647"/>
            <a:chOff x="2583325" y="2972875"/>
            <a:chExt cx="462850" cy="445750"/>
          </a:xfrm>
        </p:grpSpPr>
        <p:sp>
          <p:nvSpPr>
            <p:cNvPr id="360" name="Google Shape;360;p33"/>
            <p:cNvSpPr/>
            <p:nvPr/>
          </p:nvSpPr>
          <p:spPr>
            <a:xfrm>
              <a:off x="2701775" y="3323350"/>
              <a:ext cx="225950" cy="95275"/>
            </a:xfrm>
            <a:custGeom>
              <a:rect b="b" l="l" r="r" t="t"/>
              <a:pathLst>
                <a:path extrusionOk="0" h="3811" w="9038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33"/>
            <p:cNvSpPr/>
            <p:nvPr/>
          </p:nvSpPr>
          <p:spPr>
            <a:xfrm>
              <a:off x="2583325" y="2972875"/>
              <a:ext cx="462850" cy="337075"/>
            </a:xfrm>
            <a:custGeom>
              <a:rect b="b" l="l" r="r" t="t"/>
              <a:pathLst>
                <a:path extrusionOk="0" h="13483" w="18514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2" name="Google Shape;362;p33"/>
          <p:cNvGrpSpPr/>
          <p:nvPr/>
        </p:nvGrpSpPr>
        <p:grpSpPr>
          <a:xfrm>
            <a:off x="2579886" y="2758046"/>
            <a:ext cx="413486" cy="261354"/>
            <a:chOff x="3241525" y="3039450"/>
            <a:chExt cx="494600" cy="312625"/>
          </a:xfrm>
        </p:grpSpPr>
        <p:sp>
          <p:nvSpPr>
            <p:cNvPr id="363" name="Google Shape;363;p33"/>
            <p:cNvSpPr/>
            <p:nvPr/>
          </p:nvSpPr>
          <p:spPr>
            <a:xfrm>
              <a:off x="3241525" y="3039450"/>
              <a:ext cx="494600" cy="312625"/>
            </a:xfrm>
            <a:custGeom>
              <a:rect b="b" l="l" r="r" t="t"/>
              <a:pathLst>
                <a:path extrusionOk="0" h="12505" w="19784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3384400" y="3091350"/>
              <a:ext cx="208850" cy="208825"/>
            </a:xfrm>
            <a:custGeom>
              <a:rect b="b" l="l" r="r" t="t"/>
              <a:pathLst>
                <a:path extrusionOk="0" h="8353" w="8354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5" name="Google Shape;365;p33"/>
          <p:cNvSpPr/>
          <p:nvPr/>
        </p:nvSpPr>
        <p:spPr>
          <a:xfrm>
            <a:off x="3736180" y="2711180"/>
            <a:ext cx="355300" cy="355279"/>
          </a:xfrm>
          <a:custGeom>
            <a:rect b="b" l="l" r="r" t="t"/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6" name="Google Shape;366;p33"/>
          <p:cNvGrpSpPr/>
          <p:nvPr/>
        </p:nvGrpSpPr>
        <p:grpSpPr>
          <a:xfrm>
            <a:off x="4263318" y="2730479"/>
            <a:ext cx="427781" cy="316489"/>
            <a:chOff x="5255200" y="3006475"/>
            <a:chExt cx="511700" cy="378575"/>
          </a:xfrm>
        </p:grpSpPr>
        <p:sp>
          <p:nvSpPr>
            <p:cNvPr id="367" name="Google Shape;367;p33"/>
            <p:cNvSpPr/>
            <p:nvPr/>
          </p:nvSpPr>
          <p:spPr>
            <a:xfrm>
              <a:off x="5255200" y="3006475"/>
              <a:ext cx="349900" cy="349875"/>
            </a:xfrm>
            <a:custGeom>
              <a:rect b="b" l="l" r="r" t="t"/>
              <a:pathLst>
                <a:path extrusionOk="0" h="13995" w="13996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5567825" y="3185975"/>
              <a:ext cx="199075" cy="199075"/>
            </a:xfrm>
            <a:custGeom>
              <a:rect b="b" l="l" r="r" t="t"/>
              <a:pathLst>
                <a:path extrusionOk="0" h="7963" w="7963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9" name="Google Shape;369;p33"/>
          <p:cNvGrpSpPr/>
          <p:nvPr/>
        </p:nvGrpSpPr>
        <p:grpSpPr>
          <a:xfrm>
            <a:off x="3177104" y="2712107"/>
            <a:ext cx="346104" cy="353231"/>
            <a:chOff x="3955900" y="2984500"/>
            <a:chExt cx="414000" cy="422525"/>
          </a:xfrm>
        </p:grpSpPr>
        <p:sp>
          <p:nvSpPr>
            <p:cNvPr id="370" name="Google Shape;370;p33"/>
            <p:cNvSpPr/>
            <p:nvPr/>
          </p:nvSpPr>
          <p:spPr>
            <a:xfrm>
              <a:off x="3955900" y="2984500"/>
              <a:ext cx="315700" cy="315675"/>
            </a:xfrm>
            <a:custGeom>
              <a:rect b="b" l="l" r="r" t="t"/>
              <a:pathLst>
                <a:path extrusionOk="0" h="12627" w="12628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992525" y="3021125"/>
              <a:ext cx="242425" cy="242425"/>
            </a:xfrm>
            <a:custGeom>
              <a:rect b="b" l="l" r="r" t="t"/>
              <a:pathLst>
                <a:path extrusionOk="0" h="9697" w="9697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215400" y="3253150"/>
              <a:ext cx="154500" cy="153875"/>
            </a:xfrm>
            <a:custGeom>
              <a:rect b="b" l="l" r="r" t="t"/>
              <a:pathLst>
                <a:path extrusionOk="0" h="6155" w="618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33"/>
          <p:cNvSpPr/>
          <p:nvPr/>
        </p:nvSpPr>
        <p:spPr>
          <a:xfrm>
            <a:off x="341117" y="3300248"/>
            <a:ext cx="386922" cy="304241"/>
          </a:xfrm>
          <a:custGeom>
            <a:rect b="b" l="l" r="r" t="t"/>
            <a:pathLst>
              <a:path extrusionOk="0" h="14557" w="18513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3"/>
          <p:cNvSpPr/>
          <p:nvPr/>
        </p:nvSpPr>
        <p:spPr>
          <a:xfrm>
            <a:off x="4906165" y="2694836"/>
            <a:ext cx="269526" cy="387967"/>
          </a:xfrm>
          <a:custGeom>
            <a:rect b="b" l="l" r="r" t="t"/>
            <a:pathLst>
              <a:path extrusionOk="0" h="18563" w="12896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5" name="Google Shape;375;p33"/>
          <p:cNvGrpSpPr/>
          <p:nvPr/>
        </p:nvGrpSpPr>
        <p:grpSpPr>
          <a:xfrm>
            <a:off x="5472049" y="2706987"/>
            <a:ext cx="264427" cy="375719"/>
            <a:chOff x="6701050" y="2978375"/>
            <a:chExt cx="316300" cy="449425"/>
          </a:xfrm>
        </p:grpSpPr>
        <p:sp>
          <p:nvSpPr>
            <p:cNvPr id="376" name="Google Shape;376;p33"/>
            <p:cNvSpPr/>
            <p:nvPr/>
          </p:nvSpPr>
          <p:spPr>
            <a:xfrm>
              <a:off x="6701050" y="2978375"/>
              <a:ext cx="316300" cy="78175"/>
            </a:xfrm>
            <a:custGeom>
              <a:rect b="b" l="l" r="r" t="t"/>
              <a:pathLst>
                <a:path extrusionOk="0" h="3127" w="12652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6713875" y="3068750"/>
              <a:ext cx="290650" cy="359050"/>
            </a:xfrm>
            <a:custGeom>
              <a:rect b="b" l="l" r="r" t="t"/>
              <a:pathLst>
                <a:path extrusionOk="0" h="14362" w="11626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8" name="Google Shape;378;p33"/>
          <p:cNvGrpSpPr/>
          <p:nvPr/>
        </p:nvGrpSpPr>
        <p:grpSpPr>
          <a:xfrm>
            <a:off x="907677" y="3325648"/>
            <a:ext cx="376743" cy="253203"/>
            <a:chOff x="1241275" y="3718400"/>
            <a:chExt cx="450650" cy="302875"/>
          </a:xfrm>
        </p:grpSpPr>
        <p:sp>
          <p:nvSpPr>
            <p:cNvPr id="379" name="Google Shape;379;p33"/>
            <p:cNvSpPr/>
            <p:nvPr/>
          </p:nvSpPr>
          <p:spPr>
            <a:xfrm>
              <a:off x="1241275" y="3718400"/>
              <a:ext cx="450650" cy="302875"/>
            </a:xfrm>
            <a:custGeom>
              <a:rect b="b" l="l" r="r" t="t"/>
              <a:pathLst>
                <a:path extrusionOk="0" h="12115" w="18026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1293175" y="3895475"/>
              <a:ext cx="174050" cy="12225"/>
            </a:xfrm>
            <a:custGeom>
              <a:rect b="b" l="l" r="r" t="t"/>
              <a:pathLst>
                <a:path extrusionOk="0" h="489" w="6962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1293175" y="3935775"/>
              <a:ext cx="122750" cy="12225"/>
            </a:xfrm>
            <a:custGeom>
              <a:rect b="b" l="l" r="r" t="t"/>
              <a:pathLst>
                <a:path extrusionOk="0" h="489" w="491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1570375" y="3901575"/>
              <a:ext cx="62300" cy="40325"/>
            </a:xfrm>
            <a:custGeom>
              <a:rect b="b" l="l" r="r" t="t"/>
              <a:pathLst>
                <a:path extrusionOk="0" h="1613" w="2492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3" name="Google Shape;383;p33"/>
          <p:cNvGrpSpPr/>
          <p:nvPr/>
        </p:nvGrpSpPr>
        <p:grpSpPr>
          <a:xfrm>
            <a:off x="1476324" y="3306253"/>
            <a:ext cx="366502" cy="292496"/>
            <a:chOff x="1921475" y="3695200"/>
            <a:chExt cx="438400" cy="349875"/>
          </a:xfrm>
        </p:grpSpPr>
        <p:sp>
          <p:nvSpPr>
            <p:cNvPr id="384" name="Google Shape;384;p33"/>
            <p:cNvSpPr/>
            <p:nvPr/>
          </p:nvSpPr>
          <p:spPr>
            <a:xfrm>
              <a:off x="2246900" y="3992550"/>
              <a:ext cx="52525" cy="52525"/>
            </a:xfrm>
            <a:custGeom>
              <a:rect b="b" l="l" r="r" t="t"/>
              <a:pathLst>
                <a:path extrusionOk="0" h="2101" w="2101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2033800" y="39925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1921475" y="3695200"/>
              <a:ext cx="438400" cy="297975"/>
            </a:xfrm>
            <a:custGeom>
              <a:rect b="b" l="l" r="r" t="t"/>
              <a:pathLst>
                <a:path extrusionOk="0" h="11919" w="17536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7" name="Google Shape;387;p33"/>
          <p:cNvGrpSpPr/>
          <p:nvPr/>
        </p:nvGrpSpPr>
        <p:grpSpPr>
          <a:xfrm>
            <a:off x="2043425" y="3301655"/>
            <a:ext cx="359355" cy="301190"/>
            <a:chOff x="2599825" y="3689700"/>
            <a:chExt cx="429850" cy="360275"/>
          </a:xfrm>
        </p:grpSpPr>
        <p:sp>
          <p:nvSpPr>
            <p:cNvPr id="388" name="Google Shape;388;p33"/>
            <p:cNvSpPr/>
            <p:nvPr/>
          </p:nvSpPr>
          <p:spPr>
            <a:xfrm>
              <a:off x="2599825" y="3689700"/>
              <a:ext cx="429850" cy="169150"/>
            </a:xfrm>
            <a:custGeom>
              <a:rect b="b" l="l" r="r" t="t"/>
              <a:pathLst>
                <a:path extrusionOk="0" h="6766" w="17194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2599825" y="3861275"/>
              <a:ext cx="429850" cy="188700"/>
            </a:xfrm>
            <a:custGeom>
              <a:rect b="b" l="l" r="r" t="t"/>
              <a:pathLst>
                <a:path extrusionOk="0" h="7548" w="17194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0" name="Google Shape;390;p33"/>
          <p:cNvGrpSpPr/>
          <p:nvPr/>
        </p:nvGrpSpPr>
        <p:grpSpPr>
          <a:xfrm>
            <a:off x="2624299" y="3270514"/>
            <a:ext cx="324661" cy="338956"/>
            <a:chOff x="3294650" y="3652450"/>
            <a:chExt cx="388350" cy="405450"/>
          </a:xfrm>
        </p:grpSpPr>
        <p:sp>
          <p:nvSpPr>
            <p:cNvPr id="391" name="Google Shape;391;p33"/>
            <p:cNvSpPr/>
            <p:nvPr/>
          </p:nvSpPr>
          <p:spPr>
            <a:xfrm>
              <a:off x="3294650" y="3681775"/>
              <a:ext cx="376150" cy="376125"/>
            </a:xfrm>
            <a:custGeom>
              <a:rect b="b" l="l" r="r" t="t"/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494925" y="3760525"/>
              <a:ext cx="188075" cy="97100"/>
            </a:xfrm>
            <a:custGeom>
              <a:rect b="b" l="l" r="r" t="t"/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494925" y="3652450"/>
              <a:ext cx="161200" cy="188100"/>
            </a:xfrm>
            <a:custGeom>
              <a:rect b="b" l="l" r="r" t="t"/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4" name="Google Shape;394;p33"/>
          <p:cNvGrpSpPr/>
          <p:nvPr/>
        </p:nvGrpSpPr>
        <p:grpSpPr>
          <a:xfrm>
            <a:off x="3160781" y="3313400"/>
            <a:ext cx="378750" cy="277698"/>
            <a:chOff x="3936375" y="3703750"/>
            <a:chExt cx="453050" cy="332175"/>
          </a:xfrm>
        </p:grpSpPr>
        <p:sp>
          <p:nvSpPr>
            <p:cNvPr id="395" name="Google Shape;395;p33"/>
            <p:cNvSpPr/>
            <p:nvPr/>
          </p:nvSpPr>
          <p:spPr>
            <a:xfrm>
              <a:off x="3936375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3988875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4259350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4078625" y="3717800"/>
              <a:ext cx="77575" cy="279650"/>
            </a:xfrm>
            <a:custGeom>
              <a:rect b="b" l="l" r="r" t="t"/>
              <a:pathLst>
                <a:path extrusionOk="0" h="11186" w="3103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4168375" y="3788625"/>
              <a:ext cx="78175" cy="208825"/>
            </a:xfrm>
            <a:custGeom>
              <a:rect b="b" l="l" r="r" t="t"/>
              <a:pathLst>
                <a:path extrusionOk="0" h="8353" w="3127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0" name="Google Shape;400;p33"/>
          <p:cNvGrpSpPr/>
          <p:nvPr/>
        </p:nvGrpSpPr>
        <p:grpSpPr>
          <a:xfrm>
            <a:off x="3724307" y="3313400"/>
            <a:ext cx="378750" cy="277698"/>
            <a:chOff x="4610450" y="3703750"/>
            <a:chExt cx="453050" cy="332175"/>
          </a:xfrm>
        </p:grpSpPr>
        <p:sp>
          <p:nvSpPr>
            <p:cNvPr id="401" name="Google Shape;401;p33"/>
            <p:cNvSpPr/>
            <p:nvPr/>
          </p:nvSpPr>
          <p:spPr>
            <a:xfrm>
              <a:off x="4610450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4642200" y="3730000"/>
              <a:ext cx="389550" cy="249150"/>
            </a:xfrm>
            <a:custGeom>
              <a:rect b="b" l="l" r="r" t="t"/>
              <a:pathLst>
                <a:path extrusionOk="0" h="9966" w="15582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3" name="Google Shape;403;p33"/>
          <p:cNvGrpSpPr/>
          <p:nvPr/>
        </p:nvGrpSpPr>
        <p:grpSpPr>
          <a:xfrm>
            <a:off x="4301106" y="3285332"/>
            <a:ext cx="352207" cy="333836"/>
            <a:chOff x="5300400" y="3670175"/>
            <a:chExt cx="421300" cy="399325"/>
          </a:xfrm>
        </p:grpSpPr>
        <p:sp>
          <p:nvSpPr>
            <p:cNvPr id="404" name="Google Shape;404;p33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33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9" name="Google Shape;409;p33"/>
          <p:cNvSpPr/>
          <p:nvPr/>
        </p:nvSpPr>
        <p:spPr>
          <a:xfrm>
            <a:off x="4844905" y="3256357"/>
            <a:ext cx="392042" cy="392021"/>
          </a:xfrm>
          <a:custGeom>
            <a:rect b="b" l="l" r="r" t="t"/>
            <a:pathLst>
              <a:path extrusionOk="0" h="18757" w="18758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0" name="Google Shape;410;p33"/>
          <p:cNvGrpSpPr/>
          <p:nvPr/>
        </p:nvGrpSpPr>
        <p:grpSpPr>
          <a:xfrm>
            <a:off x="5433259" y="3281235"/>
            <a:ext cx="342008" cy="342028"/>
            <a:chOff x="6654650" y="3665275"/>
            <a:chExt cx="409100" cy="409125"/>
          </a:xfrm>
        </p:grpSpPr>
        <p:sp>
          <p:nvSpPr>
            <p:cNvPr id="411" name="Google Shape;411;p33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33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3" name="Google Shape;413;p33"/>
          <p:cNvGrpSpPr/>
          <p:nvPr/>
        </p:nvGrpSpPr>
        <p:grpSpPr>
          <a:xfrm>
            <a:off x="347223" y="3830466"/>
            <a:ext cx="370599" cy="370620"/>
            <a:chOff x="570875" y="4322250"/>
            <a:chExt cx="443300" cy="443325"/>
          </a:xfrm>
        </p:grpSpPr>
        <p:sp>
          <p:nvSpPr>
            <p:cNvPr id="414" name="Google Shape;414;p33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33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33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33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8" name="Google Shape;418;p33"/>
          <p:cNvSpPr/>
          <p:nvPr/>
        </p:nvSpPr>
        <p:spPr>
          <a:xfrm>
            <a:off x="895469" y="3902589"/>
            <a:ext cx="401238" cy="226661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9" name="Google Shape;419;p33"/>
          <p:cNvGrpSpPr/>
          <p:nvPr/>
        </p:nvGrpSpPr>
        <p:grpSpPr>
          <a:xfrm>
            <a:off x="1524812" y="3802920"/>
            <a:ext cx="269526" cy="425712"/>
            <a:chOff x="1979475" y="4289300"/>
            <a:chExt cx="322400" cy="509225"/>
          </a:xfrm>
        </p:grpSpPr>
        <p:sp>
          <p:nvSpPr>
            <p:cNvPr id="420" name="Google Shape;420;p33"/>
            <p:cNvSpPr/>
            <p:nvPr/>
          </p:nvSpPr>
          <p:spPr>
            <a:xfrm>
              <a:off x="2187075" y="4509100"/>
              <a:ext cx="114800" cy="114800"/>
            </a:xfrm>
            <a:custGeom>
              <a:rect b="b" l="l" r="r" t="t"/>
              <a:pathLst>
                <a:path extrusionOk="0" h="4592" w="4592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33"/>
            <p:cNvSpPr/>
            <p:nvPr/>
          </p:nvSpPr>
          <p:spPr>
            <a:xfrm>
              <a:off x="1979475" y="4542675"/>
              <a:ext cx="156925" cy="156950"/>
            </a:xfrm>
            <a:custGeom>
              <a:rect b="b" l="l" r="r" t="t"/>
              <a:pathLst>
                <a:path extrusionOk="0" h="6278" w="6277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3"/>
            <p:cNvSpPr/>
            <p:nvPr/>
          </p:nvSpPr>
          <p:spPr>
            <a:xfrm>
              <a:off x="2041125" y="4289300"/>
              <a:ext cx="240000" cy="509225"/>
            </a:xfrm>
            <a:custGeom>
              <a:rect b="b" l="l" r="r" t="t"/>
              <a:pathLst>
                <a:path extrusionOk="0" h="20369" w="960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3" name="Google Shape;423;p33"/>
          <p:cNvGrpSpPr/>
          <p:nvPr/>
        </p:nvGrpSpPr>
        <p:grpSpPr>
          <a:xfrm>
            <a:off x="2064346" y="3808521"/>
            <a:ext cx="318014" cy="414510"/>
            <a:chOff x="2624850" y="4296000"/>
            <a:chExt cx="380400" cy="495825"/>
          </a:xfrm>
        </p:grpSpPr>
        <p:sp>
          <p:nvSpPr>
            <p:cNvPr id="424" name="Google Shape;424;p33"/>
            <p:cNvSpPr/>
            <p:nvPr/>
          </p:nvSpPr>
          <p:spPr>
            <a:xfrm>
              <a:off x="2845875" y="4296000"/>
              <a:ext cx="126425" cy="125800"/>
            </a:xfrm>
            <a:custGeom>
              <a:rect b="b" l="l" r="r" t="t"/>
              <a:pathLst>
                <a:path extrusionOk="0" h="5032" w="5057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33"/>
            <p:cNvSpPr/>
            <p:nvPr/>
          </p:nvSpPr>
          <p:spPr>
            <a:xfrm>
              <a:off x="2635850" y="4316150"/>
              <a:ext cx="369400" cy="475675"/>
            </a:xfrm>
            <a:custGeom>
              <a:rect b="b" l="l" r="r" t="t"/>
              <a:pathLst>
                <a:path extrusionOk="0" h="19027" w="14776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3"/>
            <p:cNvSpPr/>
            <p:nvPr/>
          </p:nvSpPr>
          <p:spPr>
            <a:xfrm>
              <a:off x="2624850" y="4357675"/>
              <a:ext cx="171600" cy="171600"/>
            </a:xfrm>
            <a:custGeom>
              <a:rect b="b" l="l" r="r" t="t"/>
              <a:pathLst>
                <a:path extrusionOk="0" h="6864" w="6864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7" name="Google Shape;427;p33"/>
          <p:cNvSpPr/>
          <p:nvPr/>
        </p:nvSpPr>
        <p:spPr>
          <a:xfrm>
            <a:off x="3180303" y="3845927"/>
            <a:ext cx="339959" cy="339980"/>
          </a:xfrm>
          <a:custGeom>
            <a:rect b="b" l="l" r="r" t="t"/>
            <a:pathLst>
              <a:path extrusionOk="0" h="16267" w="16266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33"/>
          <p:cNvSpPr/>
          <p:nvPr/>
        </p:nvSpPr>
        <p:spPr>
          <a:xfrm>
            <a:off x="2616754" y="3867371"/>
            <a:ext cx="339959" cy="297093"/>
          </a:xfrm>
          <a:custGeom>
            <a:rect b="b" l="l" r="r" t="t"/>
            <a:pathLst>
              <a:path extrusionOk="0" h="14215" w="16266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33"/>
          <p:cNvSpPr/>
          <p:nvPr/>
        </p:nvSpPr>
        <p:spPr>
          <a:xfrm>
            <a:off x="3742304" y="3844401"/>
            <a:ext cx="343053" cy="343032"/>
          </a:xfrm>
          <a:custGeom>
            <a:rect b="b" l="l" r="r" t="t"/>
            <a:pathLst>
              <a:path extrusionOk="0" h="16413" w="16414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0" name="Google Shape;430;p33"/>
          <p:cNvGrpSpPr/>
          <p:nvPr/>
        </p:nvGrpSpPr>
        <p:grpSpPr>
          <a:xfrm>
            <a:off x="4280686" y="3849360"/>
            <a:ext cx="393045" cy="332833"/>
            <a:chOff x="5275975" y="4344850"/>
            <a:chExt cx="470150" cy="398125"/>
          </a:xfrm>
        </p:grpSpPr>
        <p:sp>
          <p:nvSpPr>
            <p:cNvPr id="431" name="Google Shape;431;p33"/>
            <p:cNvSpPr/>
            <p:nvPr/>
          </p:nvSpPr>
          <p:spPr>
            <a:xfrm>
              <a:off x="566125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529490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5275975" y="4344850"/>
              <a:ext cx="470150" cy="334025"/>
            </a:xfrm>
            <a:custGeom>
              <a:rect b="b" l="l" r="r" t="t"/>
              <a:pathLst>
                <a:path extrusionOk="0" h="13361" w="18806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4" name="Google Shape;434;p33"/>
          <p:cNvSpPr/>
          <p:nvPr/>
        </p:nvSpPr>
        <p:spPr>
          <a:xfrm>
            <a:off x="4864301" y="3839302"/>
            <a:ext cx="353252" cy="353231"/>
          </a:xfrm>
          <a:custGeom>
            <a:rect b="b" l="l" r="r" t="t"/>
            <a:pathLst>
              <a:path extrusionOk="0" h="16901" w="16902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5" name="Google Shape;435;p33"/>
          <p:cNvGrpSpPr/>
          <p:nvPr/>
        </p:nvGrpSpPr>
        <p:grpSpPr>
          <a:xfrm>
            <a:off x="5423038" y="3822315"/>
            <a:ext cx="362448" cy="386922"/>
            <a:chOff x="6642425" y="4312500"/>
            <a:chExt cx="433550" cy="462825"/>
          </a:xfrm>
        </p:grpSpPr>
        <p:sp>
          <p:nvSpPr>
            <p:cNvPr id="436" name="Google Shape;436;p33"/>
            <p:cNvSpPr/>
            <p:nvPr/>
          </p:nvSpPr>
          <p:spPr>
            <a:xfrm>
              <a:off x="6642425" y="4687375"/>
              <a:ext cx="433550" cy="39125"/>
            </a:xfrm>
            <a:custGeom>
              <a:rect b="b" l="l" r="r" t="t"/>
              <a:pathLst>
                <a:path extrusionOk="0" h="1565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33"/>
            <p:cNvSpPr/>
            <p:nvPr/>
          </p:nvSpPr>
          <p:spPr>
            <a:xfrm>
              <a:off x="6642425" y="4736225"/>
              <a:ext cx="433550" cy="39100"/>
            </a:xfrm>
            <a:custGeom>
              <a:rect b="b" l="l" r="r" t="t"/>
              <a:pathLst>
                <a:path extrusionOk="0" h="1564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33"/>
            <p:cNvSpPr/>
            <p:nvPr/>
          </p:nvSpPr>
          <p:spPr>
            <a:xfrm>
              <a:off x="6684575" y="4312500"/>
              <a:ext cx="349875" cy="377350"/>
            </a:xfrm>
            <a:custGeom>
              <a:rect b="b" l="l" r="r" t="t"/>
              <a:pathLst>
                <a:path extrusionOk="0" h="15094" w="13995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9" name="Google Shape;439;p33"/>
          <p:cNvSpPr/>
          <p:nvPr/>
        </p:nvSpPr>
        <p:spPr>
          <a:xfrm>
            <a:off x="299775" y="4442143"/>
            <a:ext cx="465527" cy="274647"/>
          </a:xfrm>
          <a:custGeom>
            <a:rect b="b" l="l" r="r" t="t"/>
            <a:pathLst>
              <a:path extrusionOk="0" h="13141" w="22274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0" name="Google Shape;440;p33"/>
          <p:cNvGrpSpPr/>
          <p:nvPr/>
        </p:nvGrpSpPr>
        <p:grpSpPr>
          <a:xfrm>
            <a:off x="910227" y="4396564"/>
            <a:ext cx="371623" cy="365499"/>
            <a:chOff x="1244325" y="4999400"/>
            <a:chExt cx="444525" cy="437200"/>
          </a:xfrm>
        </p:grpSpPr>
        <p:sp>
          <p:nvSpPr>
            <p:cNvPr id="441" name="Google Shape;441;p33"/>
            <p:cNvSpPr/>
            <p:nvPr/>
          </p:nvSpPr>
          <p:spPr>
            <a:xfrm>
              <a:off x="1244325" y="5161200"/>
              <a:ext cx="374925" cy="222275"/>
            </a:xfrm>
            <a:custGeom>
              <a:rect b="b" l="l" r="r" t="t"/>
              <a:pathLst>
                <a:path extrusionOk="0" h="8891" w="14997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33"/>
            <p:cNvSpPr/>
            <p:nvPr/>
          </p:nvSpPr>
          <p:spPr>
            <a:xfrm>
              <a:off x="1244325" y="5397500"/>
              <a:ext cx="444525" cy="39100"/>
            </a:xfrm>
            <a:custGeom>
              <a:rect b="b" l="l" r="r" t="t"/>
              <a:pathLst>
                <a:path extrusionOk="0" h="1564" w="17781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33"/>
            <p:cNvSpPr/>
            <p:nvPr/>
          </p:nvSpPr>
          <p:spPr>
            <a:xfrm>
              <a:off x="1451925" y="4999400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33"/>
            <p:cNvSpPr/>
            <p:nvPr/>
          </p:nvSpPr>
          <p:spPr>
            <a:xfrm>
              <a:off x="1407975" y="4999400"/>
              <a:ext cx="31150" cy="129450"/>
            </a:xfrm>
            <a:custGeom>
              <a:rect b="b" l="l" r="r" t="t"/>
              <a:pathLst>
                <a:path extrusionOk="0" h="5178" w="1246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33"/>
            <p:cNvSpPr/>
            <p:nvPr/>
          </p:nvSpPr>
          <p:spPr>
            <a:xfrm>
              <a:off x="1495900" y="4999400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6" name="Google Shape;446;p33"/>
          <p:cNvGrpSpPr/>
          <p:nvPr/>
        </p:nvGrpSpPr>
        <p:grpSpPr>
          <a:xfrm>
            <a:off x="1506943" y="4384818"/>
            <a:ext cx="305265" cy="388970"/>
            <a:chOff x="1958100" y="4985350"/>
            <a:chExt cx="365150" cy="465275"/>
          </a:xfrm>
        </p:grpSpPr>
        <p:sp>
          <p:nvSpPr>
            <p:cNvPr id="447" name="Google Shape;447;p33"/>
            <p:cNvSpPr/>
            <p:nvPr/>
          </p:nvSpPr>
          <p:spPr>
            <a:xfrm>
              <a:off x="1958100" y="4985350"/>
              <a:ext cx="365150" cy="465275"/>
            </a:xfrm>
            <a:custGeom>
              <a:rect b="b" l="l" r="r" t="t"/>
              <a:pathLst>
                <a:path extrusionOk="0" h="18611" w="14606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33"/>
            <p:cNvSpPr/>
            <p:nvPr/>
          </p:nvSpPr>
          <p:spPr>
            <a:xfrm>
              <a:off x="1977625" y="5237525"/>
              <a:ext cx="113600" cy="213100"/>
            </a:xfrm>
            <a:custGeom>
              <a:rect b="b" l="l" r="r" t="t"/>
              <a:pathLst>
                <a:path extrusionOk="0" h="8524" w="4544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33"/>
            <p:cNvSpPr/>
            <p:nvPr/>
          </p:nvSpPr>
          <p:spPr>
            <a:xfrm>
              <a:off x="2190125" y="5237525"/>
              <a:ext cx="113575" cy="213100"/>
            </a:xfrm>
            <a:custGeom>
              <a:rect b="b" l="l" r="r" t="t"/>
              <a:pathLst>
                <a:path extrusionOk="0" h="8524" w="4543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0" name="Google Shape;450;p33"/>
          <p:cNvGrpSpPr/>
          <p:nvPr/>
        </p:nvGrpSpPr>
        <p:grpSpPr>
          <a:xfrm>
            <a:off x="2048002" y="4399615"/>
            <a:ext cx="350200" cy="359877"/>
            <a:chOff x="2605300" y="5003050"/>
            <a:chExt cx="418900" cy="430475"/>
          </a:xfrm>
        </p:grpSpPr>
        <p:sp>
          <p:nvSpPr>
            <p:cNvPr id="451" name="Google Shape;451;p33"/>
            <p:cNvSpPr/>
            <p:nvPr/>
          </p:nvSpPr>
          <p:spPr>
            <a:xfrm>
              <a:off x="2820225" y="5222250"/>
              <a:ext cx="202750" cy="211275"/>
            </a:xfrm>
            <a:custGeom>
              <a:rect b="b" l="l" r="r" t="t"/>
              <a:pathLst>
                <a:path extrusionOk="0" h="8451" w="811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2606525" y="5003050"/>
              <a:ext cx="203975" cy="208225"/>
            </a:xfrm>
            <a:custGeom>
              <a:rect b="b" l="l" r="r" t="t"/>
              <a:pathLst>
                <a:path extrusionOk="0" h="8329" w="8159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2605300" y="5008550"/>
              <a:ext cx="418900" cy="418875"/>
            </a:xfrm>
            <a:custGeom>
              <a:rect b="b" l="l" r="r" t="t"/>
              <a:pathLst>
                <a:path extrusionOk="0" h="16755" w="16756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4" name="Google Shape;454;p33"/>
          <p:cNvGrpSpPr/>
          <p:nvPr/>
        </p:nvGrpSpPr>
        <p:grpSpPr>
          <a:xfrm>
            <a:off x="2577336" y="4407286"/>
            <a:ext cx="418585" cy="344056"/>
            <a:chOff x="3238475" y="5012225"/>
            <a:chExt cx="500700" cy="411550"/>
          </a:xfrm>
        </p:grpSpPr>
        <p:sp>
          <p:nvSpPr>
            <p:cNvPr id="455" name="Google Shape;455;p33"/>
            <p:cNvSpPr/>
            <p:nvPr/>
          </p:nvSpPr>
          <p:spPr>
            <a:xfrm>
              <a:off x="3238475" y="5315050"/>
              <a:ext cx="500700" cy="108725"/>
            </a:xfrm>
            <a:custGeom>
              <a:rect b="b" l="l" r="r" t="t"/>
              <a:pathLst>
                <a:path extrusionOk="0" h="4349" w="20028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33"/>
            <p:cNvSpPr/>
            <p:nvPr/>
          </p:nvSpPr>
          <p:spPr>
            <a:xfrm>
              <a:off x="3282450" y="5160575"/>
              <a:ext cx="412750" cy="140475"/>
            </a:xfrm>
            <a:custGeom>
              <a:rect b="b" l="l" r="r" t="t"/>
              <a:pathLst>
                <a:path extrusionOk="0" h="5619" w="1651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33"/>
            <p:cNvSpPr/>
            <p:nvPr/>
          </p:nvSpPr>
          <p:spPr>
            <a:xfrm>
              <a:off x="3473550" y="5012225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33"/>
            <p:cNvSpPr/>
            <p:nvPr/>
          </p:nvSpPr>
          <p:spPr>
            <a:xfrm>
              <a:off x="3429575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33"/>
            <p:cNvSpPr/>
            <p:nvPr/>
          </p:nvSpPr>
          <p:spPr>
            <a:xfrm>
              <a:off x="3516900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0" name="Google Shape;460;p33"/>
          <p:cNvGrpSpPr/>
          <p:nvPr/>
        </p:nvGrpSpPr>
        <p:grpSpPr>
          <a:xfrm>
            <a:off x="3683970" y="4370522"/>
            <a:ext cx="459424" cy="417561"/>
            <a:chOff x="4562200" y="4968250"/>
            <a:chExt cx="549550" cy="499475"/>
          </a:xfrm>
        </p:grpSpPr>
        <p:sp>
          <p:nvSpPr>
            <p:cNvPr id="461" name="Google Shape;461;p33"/>
            <p:cNvSpPr/>
            <p:nvPr/>
          </p:nvSpPr>
          <p:spPr>
            <a:xfrm>
              <a:off x="4842450" y="5242400"/>
              <a:ext cx="213125" cy="225325"/>
            </a:xfrm>
            <a:custGeom>
              <a:rect b="b" l="l" r="r" t="t"/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33"/>
            <p:cNvSpPr/>
            <p:nvPr/>
          </p:nvSpPr>
          <p:spPr>
            <a:xfrm>
              <a:off x="4617775" y="5241800"/>
              <a:ext cx="212500" cy="225925"/>
            </a:xfrm>
            <a:custGeom>
              <a:rect b="b" l="l" r="r" t="t"/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33"/>
            <p:cNvSpPr/>
            <p:nvPr/>
          </p:nvSpPr>
          <p:spPr>
            <a:xfrm>
              <a:off x="4631200" y="4968250"/>
              <a:ext cx="411550" cy="236325"/>
            </a:xfrm>
            <a:custGeom>
              <a:rect b="b" l="l" r="r" t="t"/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33"/>
            <p:cNvSpPr/>
            <p:nvPr/>
          </p:nvSpPr>
          <p:spPr>
            <a:xfrm>
              <a:off x="4562200" y="5094025"/>
              <a:ext cx="274800" cy="226550"/>
            </a:xfrm>
            <a:custGeom>
              <a:rect b="b" l="l" r="r" t="t"/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33"/>
            <p:cNvSpPr/>
            <p:nvPr/>
          </p:nvSpPr>
          <p:spPr>
            <a:xfrm>
              <a:off x="4836975" y="5094025"/>
              <a:ext cx="274775" cy="226550"/>
            </a:xfrm>
            <a:custGeom>
              <a:rect b="b" l="l" r="r" t="t"/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6" name="Google Shape;466;p33"/>
          <p:cNvGrpSpPr/>
          <p:nvPr/>
        </p:nvGrpSpPr>
        <p:grpSpPr>
          <a:xfrm>
            <a:off x="3190898" y="4394014"/>
            <a:ext cx="318516" cy="370076"/>
            <a:chOff x="3972400" y="4996350"/>
            <a:chExt cx="381000" cy="442675"/>
          </a:xfrm>
        </p:grpSpPr>
        <p:sp>
          <p:nvSpPr>
            <p:cNvPr id="467" name="Google Shape;467;p33"/>
            <p:cNvSpPr/>
            <p:nvPr/>
          </p:nvSpPr>
          <p:spPr>
            <a:xfrm>
              <a:off x="4157400" y="4996350"/>
              <a:ext cx="86725" cy="103200"/>
            </a:xfrm>
            <a:custGeom>
              <a:rect b="b" l="l" r="r" t="t"/>
              <a:pathLst>
                <a:path extrusionOk="0" h="4128" w="3469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33"/>
            <p:cNvSpPr/>
            <p:nvPr/>
          </p:nvSpPr>
          <p:spPr>
            <a:xfrm>
              <a:off x="3972400" y="5048250"/>
              <a:ext cx="381000" cy="390775"/>
            </a:xfrm>
            <a:custGeom>
              <a:rect b="b" l="l" r="r" t="t"/>
              <a:pathLst>
                <a:path extrusionOk="0" h="15631" w="1524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9" name="Google Shape;469;p33"/>
          <p:cNvGrpSpPr/>
          <p:nvPr/>
        </p:nvGrpSpPr>
        <p:grpSpPr>
          <a:xfrm>
            <a:off x="4251593" y="4362873"/>
            <a:ext cx="451252" cy="432860"/>
            <a:chOff x="5241175" y="4959100"/>
            <a:chExt cx="539775" cy="517775"/>
          </a:xfrm>
        </p:grpSpPr>
        <p:sp>
          <p:nvSpPr>
            <p:cNvPr id="470" name="Google Shape;470;p33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33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33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33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33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33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6" name="Google Shape;476;p33"/>
          <p:cNvSpPr/>
          <p:nvPr/>
        </p:nvSpPr>
        <p:spPr>
          <a:xfrm>
            <a:off x="4842355" y="4469712"/>
            <a:ext cx="397142" cy="219513"/>
          </a:xfrm>
          <a:custGeom>
            <a:rect b="b" l="l" r="r" t="t"/>
            <a:pathLst>
              <a:path extrusionOk="0" h="10503" w="19002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gradFill>
            <a:gsLst>
              <a:gs pos="0">
                <a:srgbClr val="5CC9AD"/>
              </a:gs>
              <a:gs pos="100000">
                <a:srgbClr val="4BA9AE"/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7" name="Google Shape;477;p33"/>
          <p:cNvGrpSpPr/>
          <p:nvPr/>
        </p:nvGrpSpPr>
        <p:grpSpPr>
          <a:xfrm>
            <a:off x="5458777" y="4427182"/>
            <a:ext cx="289444" cy="332832"/>
            <a:chOff x="6685175" y="5036025"/>
            <a:chExt cx="346225" cy="398125"/>
          </a:xfrm>
        </p:grpSpPr>
        <p:sp>
          <p:nvSpPr>
            <p:cNvPr id="478" name="Google Shape;478;p33"/>
            <p:cNvSpPr/>
            <p:nvPr/>
          </p:nvSpPr>
          <p:spPr>
            <a:xfrm>
              <a:off x="6743800" y="5036025"/>
              <a:ext cx="105650" cy="147775"/>
            </a:xfrm>
            <a:custGeom>
              <a:rect b="b" l="l" r="r" t="t"/>
              <a:pathLst>
                <a:path extrusionOk="0" h="5911" w="4226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33"/>
            <p:cNvSpPr/>
            <p:nvPr/>
          </p:nvSpPr>
          <p:spPr>
            <a:xfrm>
              <a:off x="6685175" y="5152025"/>
              <a:ext cx="84275" cy="117275"/>
            </a:xfrm>
            <a:custGeom>
              <a:rect b="b" l="l" r="r" t="t"/>
              <a:pathLst>
                <a:path extrusionOk="0" h="4691" w="3371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33"/>
            <p:cNvSpPr/>
            <p:nvPr/>
          </p:nvSpPr>
          <p:spPr>
            <a:xfrm>
              <a:off x="6871400" y="5038475"/>
              <a:ext cx="105650" cy="145325"/>
            </a:xfrm>
            <a:custGeom>
              <a:rect b="b" l="l" r="r" t="t"/>
              <a:pathLst>
                <a:path extrusionOk="0" h="5813" w="4226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33"/>
            <p:cNvSpPr/>
            <p:nvPr/>
          </p:nvSpPr>
          <p:spPr>
            <a:xfrm>
              <a:off x="6944050" y="5155700"/>
              <a:ext cx="87350" cy="116025"/>
            </a:xfrm>
            <a:custGeom>
              <a:rect b="b" l="l" r="r" t="t"/>
              <a:pathLst>
                <a:path extrusionOk="0" h="4641" w="3494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33"/>
            <p:cNvSpPr/>
            <p:nvPr/>
          </p:nvSpPr>
          <p:spPr>
            <a:xfrm>
              <a:off x="6727300" y="5185625"/>
              <a:ext cx="263800" cy="248525"/>
            </a:xfrm>
            <a:custGeom>
              <a:rect b="b" l="l" r="r" t="t"/>
              <a:pathLst>
                <a:path extrusionOk="0" h="9941" w="10552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gradFill>
              <a:gsLst>
                <a:gs pos="0">
                  <a:srgbClr val="5CC9AD"/>
                </a:gs>
                <a:gs pos="100000">
                  <a:srgbClr val="4BA9AE"/>
                </a:gs>
              </a:gsLst>
              <a:lin ang="1350003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3" name="Google Shape;483;p33"/>
          <p:cNvSpPr/>
          <p:nvPr/>
        </p:nvSpPr>
        <p:spPr>
          <a:xfrm>
            <a:off x="6232250" y="462075"/>
            <a:ext cx="2330400" cy="137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Códigos cromáticos HEX</a:t>
            </a:r>
            <a:endParaRPr b="1" i="0" sz="1400" u="none" cap="none" strike="noStrike">
              <a:solidFill>
                <a:srgbClr val="B189B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rgbClr val="64A7AC"/>
                </a:solidFill>
                <a:latin typeface="Arial"/>
                <a:ea typeface="Arial"/>
                <a:cs typeface="Arial"/>
                <a:sym typeface="Arial"/>
              </a:rPr>
              <a:t>4ba9ae: verde azulado</a:t>
            </a:r>
            <a:endParaRPr b="1" i="0" sz="1400" u="none" cap="none" strike="noStrike">
              <a:solidFill>
                <a:srgbClr val="64A7A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rgbClr val="79C6AE"/>
                </a:solidFill>
                <a:latin typeface="Arial"/>
                <a:ea typeface="Arial"/>
                <a:cs typeface="Arial"/>
                <a:sym typeface="Arial"/>
              </a:rPr>
              <a:t>5cc9ad: verde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6"/>
          <p:cNvPicPr preferRelativeResize="0"/>
          <p:nvPr/>
        </p:nvPicPr>
        <p:blipFill rotWithShape="1">
          <a:blip r:embed="rId3">
            <a:alphaModFix/>
          </a:blip>
          <a:srcRect b="0" l="14710" r="14702" t="0"/>
          <a:stretch/>
        </p:blipFill>
        <p:spPr>
          <a:xfrm>
            <a:off x="3102550" y="0"/>
            <a:ext cx="60414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6"/>
          <p:cNvSpPr/>
          <p:nvPr/>
        </p:nvSpPr>
        <p:spPr>
          <a:xfrm>
            <a:off x="3102550" y="0"/>
            <a:ext cx="6041400" cy="5143500"/>
          </a:xfrm>
          <a:prstGeom prst="rect">
            <a:avLst/>
          </a:prstGeom>
          <a:gradFill>
            <a:gsLst>
              <a:gs pos="0">
                <a:srgbClr val="5CC9AD">
                  <a:alpha val="44705"/>
                </a:srgbClr>
              </a:gs>
              <a:gs pos="100000">
                <a:srgbClr val="4BA9AE">
                  <a:alpha val="44313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3382600" y="468850"/>
            <a:ext cx="5361000" cy="23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s" sz="53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TÍTULO DE LA PRESENTACIÓN </a:t>
            </a:r>
            <a:endParaRPr b="0" i="0" sz="53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64" name="Google Shape;64;p16"/>
          <p:cNvSpPr txBox="1"/>
          <p:nvPr/>
        </p:nvSpPr>
        <p:spPr>
          <a:xfrm>
            <a:off x="179500" y="4165025"/>
            <a:ext cx="28359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Eslogan o misión 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(de 2 a 5 palabras)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65" name="Google Shape;65;p16"/>
          <p:cNvSpPr/>
          <p:nvPr/>
        </p:nvSpPr>
        <p:spPr>
          <a:xfrm>
            <a:off x="8046575" y="3869875"/>
            <a:ext cx="1469700" cy="6033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tu logotipo abajo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66" name="Google Shape;66;p16"/>
          <p:cNvPicPr preferRelativeResize="0"/>
          <p:nvPr/>
        </p:nvPicPr>
        <p:blipFill rotWithShape="1">
          <a:blip r:embed="rId4">
            <a:alphaModFix/>
          </a:blip>
          <a:srcRect b="0" l="0" r="76294" t="0"/>
          <a:stretch/>
        </p:blipFill>
        <p:spPr>
          <a:xfrm>
            <a:off x="8639600" y="4647325"/>
            <a:ext cx="432551" cy="38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/>
        </p:nvSpPr>
        <p:spPr>
          <a:xfrm>
            <a:off x="2344050" y="294175"/>
            <a:ext cx="4455900" cy="14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rPr b="0" i="0" lang="es" sz="4500" u="none" cap="none" strike="noStrike">
                <a:solidFill>
                  <a:srgbClr val="4BA9AE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Declaración </a:t>
            </a:r>
            <a:r>
              <a:rPr lang="es" sz="4500">
                <a:solidFill>
                  <a:srgbClr val="4BA9AE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clara y concisa</a:t>
            </a:r>
            <a:endParaRPr b="0" i="0" sz="4500" u="none" cap="none" strike="noStrike">
              <a:solidFill>
                <a:srgbClr val="4BA9AE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72" name="Google Shape;72;p17"/>
          <p:cNvSpPr txBox="1"/>
          <p:nvPr/>
        </p:nvSpPr>
        <p:spPr>
          <a:xfrm>
            <a:off x="2672725" y="2088700"/>
            <a:ext cx="36615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" sz="3000" u="none" cap="none" strike="noStrike">
                <a:solidFill>
                  <a:srgbClr val="5CC9AD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Declaración más elaborada</a:t>
            </a:r>
            <a:endParaRPr b="0" i="0" sz="3000" u="none" cap="none" strike="noStrike">
              <a:solidFill>
                <a:srgbClr val="5CC9AD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73" name="Google Shape;73;p17"/>
          <p:cNvPicPr preferRelativeResize="0"/>
          <p:nvPr/>
        </p:nvPicPr>
        <p:blipFill rotWithShape="1">
          <a:blip r:embed="rId3">
            <a:alphaModFix/>
          </a:blip>
          <a:srcRect b="0" l="0" r="76294" t="0"/>
          <a:stretch/>
        </p:blipFill>
        <p:spPr>
          <a:xfrm>
            <a:off x="8639600" y="4647325"/>
            <a:ext cx="432551" cy="3893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7"/>
          <p:cNvSpPr/>
          <p:nvPr/>
        </p:nvSpPr>
        <p:spPr>
          <a:xfrm>
            <a:off x="7513175" y="3718775"/>
            <a:ext cx="1469700" cy="754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2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el icono de tu marca en todas las páginas </a:t>
            </a:r>
            <a:endParaRPr b="0" i="0" sz="12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5" name="Google Shape;75;p17"/>
          <p:cNvSpPr txBox="1"/>
          <p:nvPr/>
        </p:nvSpPr>
        <p:spPr>
          <a:xfrm>
            <a:off x="2413525" y="3328575"/>
            <a:ext cx="43170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s" sz="2200" u="none" cap="none" strike="noStrike">
                <a:solidFill>
                  <a:srgbClr val="5CC9AD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Misión principal y problema que quieres resolver</a:t>
            </a:r>
            <a:r>
              <a:rPr lang="es" sz="2200">
                <a:solidFill>
                  <a:srgbClr val="5CC9AD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.</a:t>
            </a:r>
            <a:endParaRPr b="0" i="0" sz="2200" u="none" cap="none" strike="noStrike">
              <a:solidFill>
                <a:srgbClr val="5CC9AD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/>
          <p:cNvPicPr preferRelativeResize="0"/>
          <p:nvPr/>
        </p:nvPicPr>
        <p:blipFill rotWithShape="1">
          <a:blip r:embed="rId3">
            <a:alphaModFix/>
          </a:blip>
          <a:srcRect b="0" l="35548" r="4955" t="0"/>
          <a:stretch/>
        </p:blipFill>
        <p:spPr>
          <a:xfrm>
            <a:off x="0" y="0"/>
            <a:ext cx="462255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/>
          <p:nvPr/>
        </p:nvSpPr>
        <p:spPr>
          <a:xfrm>
            <a:off x="0" y="0"/>
            <a:ext cx="4622700" cy="5143500"/>
          </a:xfrm>
          <a:prstGeom prst="rect">
            <a:avLst/>
          </a:prstGeom>
          <a:gradFill>
            <a:gsLst>
              <a:gs pos="0">
                <a:srgbClr val="5CC9AD">
                  <a:alpha val="44705"/>
                </a:srgbClr>
              </a:gs>
              <a:gs pos="100000">
                <a:srgbClr val="4BA9AE">
                  <a:alpha val="44313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/>
          <p:nvPr/>
        </p:nvSpPr>
        <p:spPr>
          <a:xfrm>
            <a:off x="4890000" y="288425"/>
            <a:ext cx="26466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Problema actual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4890000" y="1401800"/>
            <a:ext cx="40827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s" sz="20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Explica </a:t>
            </a:r>
            <a:r>
              <a:rPr b="1" i="0" lang="es" sz="2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qué problema has identificado en el mercado.</a:t>
            </a:r>
            <a:endParaRPr b="1" i="0" sz="2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●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¿Qué es lo que no funciona?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●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¿Por qué no funciona?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●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¿Por qué debería existir tu producto o servicio?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●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¿Qué oportunidad cubre?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9"/>
          <p:cNvPicPr preferRelativeResize="0"/>
          <p:nvPr/>
        </p:nvPicPr>
        <p:blipFill rotWithShape="1">
          <a:blip r:embed="rId3">
            <a:alphaModFix/>
          </a:blip>
          <a:srcRect b="0" l="0" r="38141" t="0"/>
          <a:stretch/>
        </p:blipFill>
        <p:spPr>
          <a:xfrm>
            <a:off x="0" y="0"/>
            <a:ext cx="462255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9"/>
          <p:cNvSpPr/>
          <p:nvPr/>
        </p:nvSpPr>
        <p:spPr>
          <a:xfrm>
            <a:off x="0" y="0"/>
            <a:ext cx="4622700" cy="5143500"/>
          </a:xfrm>
          <a:prstGeom prst="rect">
            <a:avLst/>
          </a:prstGeom>
          <a:gradFill>
            <a:gsLst>
              <a:gs pos="0">
                <a:srgbClr val="5CC9AD">
                  <a:alpha val="44705"/>
                </a:srgbClr>
              </a:gs>
              <a:gs pos="100000">
                <a:srgbClr val="4BA9AE">
                  <a:alpha val="44313"/>
                </a:srgbClr>
              </a:gs>
            </a:gsLst>
            <a:lin ang="1350003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4890000" y="288425"/>
            <a:ext cx="3949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¿Por qué hay una necesidad?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4890000" y="1478000"/>
            <a:ext cx="40827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●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¿Por qué es el momento adecuado para que tu empresa triunfe?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●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Explica las macrotendencias que te permitirán tener éxito en ámbitos en los que otras empresas han fracasado (por ejemplo, tendencias en la legislación, nuevas tecnologías</a:t>
            </a:r>
            <a:r>
              <a:rPr lang="es" sz="20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, etc.</a:t>
            </a: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)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860975" y="288425"/>
            <a:ext cx="5311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4BA9AE"/>
                </a:solidFill>
                <a:latin typeface="Proxima Nova"/>
                <a:ea typeface="Proxima Nova"/>
                <a:cs typeface="Proxima Nova"/>
                <a:sym typeface="Proxima Nova"/>
              </a:rPr>
              <a:t>Tu producto o servicio</a:t>
            </a:r>
            <a:endParaRPr b="1" i="0" sz="3000" u="none" cap="none" strike="noStrike">
              <a:solidFill>
                <a:srgbClr val="4BA9A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7" name="Google Shape;97;p20"/>
          <p:cNvSpPr txBox="1"/>
          <p:nvPr/>
        </p:nvSpPr>
        <p:spPr>
          <a:xfrm>
            <a:off x="860975" y="1173200"/>
            <a:ext cx="53898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Descripción del producto</a:t>
            </a:r>
            <a:endParaRPr b="0" i="0" sz="22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1800"/>
              <a:buFont typeface="Proxima Nova Semibold"/>
              <a:buChar char="○"/>
            </a:pPr>
            <a:r>
              <a:rPr b="0" i="0" lang="es" sz="18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Factores de diferenciación clave</a:t>
            </a:r>
            <a:endParaRPr b="0" i="0" sz="18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1800"/>
              <a:buFont typeface="Proxima Nova Semibold"/>
              <a:buChar char="○"/>
            </a:pPr>
            <a:r>
              <a:rPr b="0" i="0" lang="es" sz="18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Imágenes</a:t>
            </a:r>
            <a:endParaRPr b="0" i="0" sz="18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Incluye una demostración del producto si es posible</a:t>
            </a:r>
            <a:endParaRPr b="0" i="0" sz="20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98" name="Google Shape;98;p20"/>
          <p:cNvSpPr/>
          <p:nvPr/>
        </p:nvSpPr>
        <p:spPr>
          <a:xfrm>
            <a:off x="6557425" y="2082650"/>
            <a:ext cx="1469700" cy="754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imágenes aquí 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/>
        </p:nvSpPr>
        <p:spPr>
          <a:xfrm>
            <a:off x="1031225" y="1249900"/>
            <a:ext cx="47517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4" name="Google Shape;104;p21"/>
          <p:cNvSpPr txBox="1"/>
          <p:nvPr/>
        </p:nvSpPr>
        <p:spPr>
          <a:xfrm>
            <a:off x="860975" y="288425"/>
            <a:ext cx="28359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4BA9AE"/>
                </a:solidFill>
                <a:latin typeface="Proxima Nova"/>
                <a:ea typeface="Proxima Nova"/>
                <a:cs typeface="Proxima Nova"/>
                <a:sym typeface="Proxima Nova"/>
              </a:rPr>
              <a:t>Tamaño del mercado</a:t>
            </a:r>
            <a:endParaRPr b="1" i="0" sz="3000" u="none" cap="none" strike="noStrike">
              <a:solidFill>
                <a:srgbClr val="4BA9A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5" name="Google Shape;105;p21"/>
          <p:cNvSpPr txBox="1"/>
          <p:nvPr/>
        </p:nvSpPr>
        <p:spPr>
          <a:xfrm>
            <a:off x="860975" y="1554200"/>
            <a:ext cx="42444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Incluye datos o estadísticas sobre el tamaño del mercado </a:t>
            </a:r>
            <a:endParaRPr b="0" i="0" sz="22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Incluye gráficas</a:t>
            </a:r>
            <a:endParaRPr b="0" i="0" sz="22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9AE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4BA9AE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Usa varias diapositivas si lo necesitas</a:t>
            </a:r>
            <a:endParaRPr b="0" i="0" sz="2000" u="none" cap="none" strike="noStrike">
              <a:solidFill>
                <a:srgbClr val="4BA9AE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06" name="Google Shape;106;p21"/>
          <p:cNvPicPr preferRelativeResize="0"/>
          <p:nvPr/>
        </p:nvPicPr>
        <p:blipFill rotWithShape="1">
          <a:blip r:embed="rId3">
            <a:alphaModFix/>
          </a:blip>
          <a:srcRect b="0" l="0" r="76294" t="0"/>
          <a:stretch/>
        </p:blipFill>
        <p:spPr>
          <a:xfrm>
            <a:off x="8639600" y="4647325"/>
            <a:ext cx="432551" cy="38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1"/>
          <p:cNvSpPr/>
          <p:nvPr/>
        </p:nvSpPr>
        <p:spPr>
          <a:xfrm>
            <a:off x="6557425" y="2082650"/>
            <a:ext cx="1469700" cy="754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gráficas aquí 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/>
          <p:nvPr/>
        </p:nvSpPr>
        <p:spPr>
          <a:xfrm>
            <a:off x="6557425" y="2082650"/>
            <a:ext cx="1469700" cy="754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Pon una gráfica aquí 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3" name="Google Shape;113;p22"/>
          <p:cNvSpPr txBox="1"/>
          <p:nvPr/>
        </p:nvSpPr>
        <p:spPr>
          <a:xfrm>
            <a:off x="593175" y="288425"/>
            <a:ext cx="28359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Sector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4" name="Google Shape;114;p22"/>
          <p:cNvSpPr txBox="1"/>
          <p:nvPr/>
        </p:nvSpPr>
        <p:spPr>
          <a:xfrm>
            <a:off x="593175" y="1173200"/>
            <a:ext cx="42444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Competencia</a:t>
            </a:r>
            <a:endParaRPr b="0" i="0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Cuota de mercado (gráfico circular a la derecha)</a:t>
            </a:r>
            <a:endParaRPr b="0" i="0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Opciones existentes de productos o servicios</a:t>
            </a:r>
            <a:endParaRPr b="0" i="1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sp>
        <p:nvSpPr>
          <p:cNvPr id="115" name="Google Shape;115;p22"/>
          <p:cNvSpPr/>
          <p:nvPr/>
        </p:nvSpPr>
        <p:spPr>
          <a:xfrm>
            <a:off x="916475" y="3566175"/>
            <a:ext cx="3120000" cy="1087500"/>
          </a:xfrm>
          <a:prstGeom prst="roundRect">
            <a:avLst>
              <a:gd fmla="val 16667" name="adj"/>
            </a:avLst>
          </a:prstGeom>
          <a:solidFill>
            <a:srgbClr val="F254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Debes prepararte para profundizar en cada uno de estos puntos y demostrar que conoces tu sector.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/>
        </p:nvSpPr>
        <p:spPr>
          <a:xfrm>
            <a:off x="203700" y="526300"/>
            <a:ext cx="39492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s" sz="30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Progreso hasta la fecha</a:t>
            </a:r>
            <a:endParaRPr b="1" i="0" sz="3000" u="none" cap="none" strike="noStrik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1" name="Google Shape;121;p23"/>
          <p:cNvSpPr txBox="1"/>
          <p:nvPr/>
        </p:nvSpPr>
        <p:spPr>
          <a:xfrm>
            <a:off x="203700" y="1639675"/>
            <a:ext cx="4082700" cy="32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Proxima Nova Semibold"/>
              <a:buChar char="●"/>
            </a:pPr>
            <a:r>
              <a:rPr b="0" i="0" lang="es" sz="22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Explica la viabilidad de mercado</a:t>
            </a:r>
            <a:endParaRPr b="0" i="0" sz="22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Estadísticas actuales sobre uso, crecimiento, ventas</a:t>
            </a:r>
            <a:r>
              <a:rPr lang="es" sz="20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, etc.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Plan para atraer a clientes o usuarios iniciales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-355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 Semibold"/>
              <a:buChar char="○"/>
            </a:pPr>
            <a:r>
              <a:rPr b="0" i="0" lang="es" sz="2000" u="none" cap="none" strike="noStrike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Explica tu estrategia de implementación y tus planes a corto plazo</a:t>
            </a:r>
            <a:endParaRPr b="0" i="0" sz="2000" u="none" cap="none" strike="noStrike">
              <a:solidFill>
                <a:srgbClr val="FFFFFF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